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sldIdLst>
    <p:sldId id="260"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 id="4" name="Arta Gharib Parsa" initials="AGP" lastIdx="1" clrIdx="4">
    <p:extLst>
      <p:ext uri="{19B8F6BF-5375-455C-9EA6-DF929625EA0E}">
        <p15:presenceInfo xmlns:p15="http://schemas.microsoft.com/office/powerpoint/2012/main" userId="S::agharibparsa@ucdavis.edu::696f4464-1894-4641-8c16-86a6f21a3d8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E5B6F"/>
    <a:srgbClr val="117569"/>
    <a:srgbClr val="5E1A7C"/>
    <a:srgbClr val="738AC8"/>
    <a:srgbClr val="536492"/>
    <a:srgbClr val="F0E852"/>
    <a:srgbClr val="BD0303"/>
    <a:srgbClr val="940202"/>
    <a:srgbClr val="156545"/>
    <a:srgbClr val="456A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12" autoAdjust="0"/>
    <p:restoredTop sz="96357" autoAdjust="0"/>
  </p:normalViewPr>
  <p:slideViewPr>
    <p:cSldViewPr snapToGrid="0" snapToObjects="1" showGuides="1">
      <p:cViewPr>
        <p:scale>
          <a:sx n="40" d="100"/>
          <a:sy n="40" d="100"/>
        </p:scale>
        <p:origin x="1788" y="504"/>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ta Gharib Parsa" userId="696f4464-1894-4641-8c16-86a6f21a3d8a" providerId="ADAL" clId="{D7F0868B-6C1A-4860-9491-51F4E1393739}"/>
    <pc:docChg chg="undo redo custSel modSld modMainMaster">
      <pc:chgData name="Arta Gharib Parsa" userId="696f4464-1894-4641-8c16-86a6f21a3d8a" providerId="ADAL" clId="{D7F0868B-6C1A-4860-9491-51F4E1393739}" dt="2021-02-09T06:42:08.478" v="135" actId="478"/>
      <pc:docMkLst>
        <pc:docMk/>
      </pc:docMkLst>
      <pc:sldChg chg="addSp delSp modSp mod">
        <pc:chgData name="Arta Gharib Parsa" userId="696f4464-1894-4641-8c16-86a6f21a3d8a" providerId="ADAL" clId="{D7F0868B-6C1A-4860-9491-51F4E1393739}" dt="2021-02-09T06:42:08.478" v="135" actId="478"/>
        <pc:sldMkLst>
          <pc:docMk/>
          <pc:sldMk cId="913239451" sldId="260"/>
        </pc:sldMkLst>
        <pc:spChg chg="del mod">
          <ac:chgData name="Arta Gharib Parsa" userId="696f4464-1894-4641-8c16-86a6f21a3d8a" providerId="ADAL" clId="{D7F0868B-6C1A-4860-9491-51F4E1393739}" dt="2021-02-09T06:42:02.179" v="127" actId="478"/>
          <ac:spMkLst>
            <pc:docMk/>
            <pc:sldMk cId="913239451" sldId="260"/>
            <ac:spMk id="15" creationId="{00000000-0000-0000-0000-000000000000}"/>
          </ac:spMkLst>
        </pc:spChg>
        <pc:spChg chg="del mod">
          <ac:chgData name="Arta Gharib Parsa" userId="696f4464-1894-4641-8c16-86a6f21a3d8a" providerId="ADAL" clId="{D7F0868B-6C1A-4860-9491-51F4E1393739}" dt="2021-02-09T06:42:01.807" v="125" actId="478"/>
          <ac:spMkLst>
            <pc:docMk/>
            <pc:sldMk cId="913239451" sldId="260"/>
            <ac:spMk id="16" creationId="{00000000-0000-0000-0000-000000000000}"/>
          </ac:spMkLst>
        </pc:spChg>
        <pc:spChg chg="del">
          <ac:chgData name="Arta Gharib Parsa" userId="696f4464-1894-4641-8c16-86a6f21a3d8a" providerId="ADAL" clId="{D7F0868B-6C1A-4860-9491-51F4E1393739}" dt="2021-02-09T06:42:01.484" v="123" actId="478"/>
          <ac:spMkLst>
            <pc:docMk/>
            <pc:sldMk cId="913239451" sldId="260"/>
            <ac:spMk id="17" creationId="{00000000-0000-0000-0000-000000000000}"/>
          </ac:spMkLst>
        </pc:spChg>
        <pc:spChg chg="del">
          <ac:chgData name="Arta Gharib Parsa" userId="696f4464-1894-4641-8c16-86a6f21a3d8a" providerId="ADAL" clId="{D7F0868B-6C1A-4860-9491-51F4E1393739}" dt="2021-02-09T06:38:22.054" v="12" actId="478"/>
          <ac:spMkLst>
            <pc:docMk/>
            <pc:sldMk cId="913239451" sldId="260"/>
            <ac:spMk id="18" creationId="{00000000-0000-0000-0000-000000000000}"/>
          </ac:spMkLst>
        </pc:spChg>
        <pc:spChg chg="del mod">
          <ac:chgData name="Arta Gharib Parsa" userId="696f4464-1894-4641-8c16-86a6f21a3d8a" providerId="ADAL" clId="{D7F0868B-6C1A-4860-9491-51F4E1393739}" dt="2021-02-09T06:42:00.919" v="122" actId="478"/>
          <ac:spMkLst>
            <pc:docMk/>
            <pc:sldMk cId="913239451" sldId="260"/>
            <ac:spMk id="19" creationId="{00000000-0000-0000-0000-000000000000}"/>
          </ac:spMkLst>
        </pc:spChg>
        <pc:spChg chg="del mod">
          <ac:chgData name="Arta Gharib Parsa" userId="696f4464-1894-4641-8c16-86a6f21a3d8a" providerId="ADAL" clId="{D7F0868B-6C1A-4860-9491-51F4E1393739}" dt="2021-02-09T06:42:00.154" v="120" actId="478"/>
          <ac:spMkLst>
            <pc:docMk/>
            <pc:sldMk cId="913239451" sldId="260"/>
            <ac:spMk id="20" creationId="{00000000-0000-0000-0000-000000000000}"/>
          </ac:spMkLst>
        </pc:spChg>
        <pc:spChg chg="del mod">
          <ac:chgData name="Arta Gharib Parsa" userId="696f4464-1894-4641-8c16-86a6f21a3d8a" providerId="ADAL" clId="{D7F0868B-6C1A-4860-9491-51F4E1393739}" dt="2021-02-09T06:41:59.825" v="118" actId="478"/>
          <ac:spMkLst>
            <pc:docMk/>
            <pc:sldMk cId="913239451" sldId="260"/>
            <ac:spMk id="21" creationId="{00000000-0000-0000-0000-000000000000}"/>
          </ac:spMkLst>
        </pc:spChg>
        <pc:spChg chg="del mod">
          <ac:chgData name="Arta Gharib Parsa" userId="696f4464-1894-4641-8c16-86a6f21a3d8a" providerId="ADAL" clId="{D7F0868B-6C1A-4860-9491-51F4E1393739}" dt="2021-02-09T06:41:59.475" v="116" actId="478"/>
          <ac:spMkLst>
            <pc:docMk/>
            <pc:sldMk cId="913239451" sldId="260"/>
            <ac:spMk id="22" creationId="{00000000-0000-0000-0000-000000000000}"/>
          </ac:spMkLst>
        </pc:spChg>
        <pc:spChg chg="del">
          <ac:chgData name="Arta Gharib Parsa" userId="696f4464-1894-4641-8c16-86a6f21a3d8a" providerId="ADAL" clId="{D7F0868B-6C1A-4860-9491-51F4E1393739}" dt="2021-02-09T06:41:58.672" v="113" actId="478"/>
          <ac:spMkLst>
            <pc:docMk/>
            <pc:sldMk cId="913239451" sldId="260"/>
            <ac:spMk id="23" creationId="{00000000-0000-0000-0000-000000000000}"/>
          </ac:spMkLst>
        </pc:spChg>
        <pc:spChg chg="del mod">
          <ac:chgData name="Arta Gharib Parsa" userId="696f4464-1894-4641-8c16-86a6f21a3d8a" providerId="ADAL" clId="{D7F0868B-6C1A-4860-9491-51F4E1393739}" dt="2021-02-09T06:41:58.507" v="112" actId="478"/>
          <ac:spMkLst>
            <pc:docMk/>
            <pc:sldMk cId="913239451" sldId="260"/>
            <ac:spMk id="24" creationId="{00000000-0000-0000-0000-000000000000}"/>
          </ac:spMkLst>
        </pc:spChg>
        <pc:spChg chg="del">
          <ac:chgData name="Arta Gharib Parsa" userId="696f4464-1894-4641-8c16-86a6f21a3d8a" providerId="ADAL" clId="{D7F0868B-6C1A-4860-9491-51F4E1393739}" dt="2021-02-09T06:38:23.490" v="13" actId="478"/>
          <ac:spMkLst>
            <pc:docMk/>
            <pc:sldMk cId="913239451" sldId="260"/>
            <ac:spMk id="25" creationId="{00000000-0000-0000-0000-000000000000}"/>
          </ac:spMkLst>
        </pc:spChg>
        <pc:spChg chg="del">
          <ac:chgData name="Arta Gharib Parsa" userId="696f4464-1894-4641-8c16-86a6f21a3d8a" providerId="ADAL" clId="{D7F0868B-6C1A-4860-9491-51F4E1393739}" dt="2021-02-09T06:42:08.478" v="135" actId="478"/>
          <ac:spMkLst>
            <pc:docMk/>
            <pc:sldMk cId="913239451" sldId="260"/>
            <ac:spMk id="28" creationId="{00000000-0000-0000-0000-000000000000}"/>
          </ac:spMkLst>
        </pc:spChg>
        <pc:spChg chg="del">
          <ac:chgData name="Arta Gharib Parsa" userId="696f4464-1894-4641-8c16-86a6f21a3d8a" providerId="ADAL" clId="{D7F0868B-6C1A-4860-9491-51F4E1393739}" dt="2021-02-09T06:42:08.141" v="134" actId="478"/>
          <ac:spMkLst>
            <pc:docMk/>
            <pc:sldMk cId="913239451" sldId="260"/>
            <ac:spMk id="29" creationId="{00000000-0000-0000-0000-000000000000}"/>
          </ac:spMkLst>
        </pc:spChg>
        <pc:spChg chg="del">
          <ac:chgData name="Arta Gharib Parsa" userId="696f4464-1894-4641-8c16-86a6f21a3d8a" providerId="ADAL" clId="{D7F0868B-6C1A-4860-9491-51F4E1393739}" dt="2021-02-09T06:42:07.952" v="133" actId="478"/>
          <ac:spMkLst>
            <pc:docMk/>
            <pc:sldMk cId="913239451" sldId="260"/>
            <ac:spMk id="30" creationId="{00000000-0000-0000-0000-000000000000}"/>
          </ac:spMkLst>
        </pc:spChg>
        <pc:spChg chg="del">
          <ac:chgData name="Arta Gharib Parsa" userId="696f4464-1894-4641-8c16-86a6f21a3d8a" providerId="ADAL" clId="{D7F0868B-6C1A-4860-9491-51F4E1393739}" dt="2021-02-09T06:42:05.306" v="132" actId="478"/>
          <ac:spMkLst>
            <pc:docMk/>
            <pc:sldMk cId="913239451" sldId="260"/>
            <ac:spMk id="31" creationId="{00000000-0000-0000-0000-000000000000}"/>
          </ac:spMkLst>
        </pc:spChg>
        <pc:spChg chg="del">
          <ac:chgData name="Arta Gharib Parsa" userId="696f4464-1894-4641-8c16-86a6f21a3d8a" providerId="ADAL" clId="{D7F0868B-6C1A-4860-9491-51F4E1393739}" dt="2021-02-09T06:42:04.941" v="131" actId="478"/>
          <ac:spMkLst>
            <pc:docMk/>
            <pc:sldMk cId="913239451" sldId="260"/>
            <ac:spMk id="32" creationId="{00000000-0000-0000-0000-000000000000}"/>
          </ac:spMkLst>
        </pc:spChg>
        <pc:spChg chg="del">
          <ac:chgData name="Arta Gharib Parsa" userId="696f4464-1894-4641-8c16-86a6f21a3d8a" providerId="ADAL" clId="{D7F0868B-6C1A-4860-9491-51F4E1393739}" dt="2021-02-09T06:42:04.593" v="130" actId="478"/>
          <ac:spMkLst>
            <pc:docMk/>
            <pc:sldMk cId="913239451" sldId="260"/>
            <ac:spMk id="33" creationId="{00000000-0000-0000-0000-000000000000}"/>
          </ac:spMkLst>
        </pc:spChg>
        <pc:spChg chg="del">
          <ac:chgData name="Arta Gharib Parsa" userId="696f4464-1894-4641-8c16-86a6f21a3d8a" providerId="ADAL" clId="{D7F0868B-6C1A-4860-9491-51F4E1393739}" dt="2021-02-09T06:42:04.427" v="129" actId="478"/>
          <ac:spMkLst>
            <pc:docMk/>
            <pc:sldMk cId="913239451" sldId="260"/>
            <ac:spMk id="34" creationId="{00000000-0000-0000-0000-000000000000}"/>
          </ac:spMkLst>
        </pc:spChg>
        <pc:spChg chg="del">
          <ac:chgData name="Arta Gharib Parsa" userId="696f4464-1894-4641-8c16-86a6f21a3d8a" providerId="ADAL" clId="{D7F0868B-6C1A-4860-9491-51F4E1393739}" dt="2021-02-09T06:42:02.931" v="128" actId="478"/>
          <ac:spMkLst>
            <pc:docMk/>
            <pc:sldMk cId="913239451" sldId="260"/>
            <ac:spMk id="35" creationId="{00000000-0000-0000-0000-000000000000}"/>
          </ac:spMkLst>
        </pc:spChg>
        <pc:spChg chg="del mod">
          <ac:chgData name="Arta Gharib Parsa" userId="696f4464-1894-4641-8c16-86a6f21a3d8a" providerId="ADAL" clId="{D7F0868B-6C1A-4860-9491-51F4E1393739}" dt="2021-02-09T06:41:56.712" v="109" actId="478"/>
          <ac:spMkLst>
            <pc:docMk/>
            <pc:sldMk cId="913239451" sldId="260"/>
            <ac:spMk id="36" creationId="{00000000-0000-0000-0000-000000000000}"/>
          </ac:spMkLst>
        </pc:spChg>
        <pc:spChg chg="del">
          <ac:chgData name="Arta Gharib Parsa" userId="696f4464-1894-4641-8c16-86a6f21a3d8a" providerId="ADAL" clId="{D7F0868B-6C1A-4860-9491-51F4E1393739}" dt="2021-02-09T06:41:56.228" v="107" actId="478"/>
          <ac:spMkLst>
            <pc:docMk/>
            <pc:sldMk cId="913239451" sldId="260"/>
            <ac:spMk id="37" creationId="{00000000-0000-0000-0000-000000000000}"/>
          </ac:spMkLst>
        </pc:spChg>
        <pc:spChg chg="del mod">
          <ac:chgData name="Arta Gharib Parsa" userId="696f4464-1894-4641-8c16-86a6f21a3d8a" providerId="ADAL" clId="{D7F0868B-6C1A-4860-9491-51F4E1393739}" dt="2021-02-09T06:41:55.683" v="106" actId="478"/>
          <ac:spMkLst>
            <pc:docMk/>
            <pc:sldMk cId="913239451" sldId="260"/>
            <ac:spMk id="38" creationId="{00000000-0000-0000-0000-000000000000}"/>
          </ac:spMkLst>
        </pc:spChg>
        <pc:spChg chg="del mod">
          <ac:chgData name="Arta Gharib Parsa" userId="696f4464-1894-4641-8c16-86a6f21a3d8a" providerId="ADAL" clId="{D7F0868B-6C1A-4860-9491-51F4E1393739}" dt="2021-02-09T06:41:55.123" v="104" actId="478"/>
          <ac:spMkLst>
            <pc:docMk/>
            <pc:sldMk cId="913239451" sldId="260"/>
            <ac:spMk id="39" creationId="{00000000-0000-0000-0000-000000000000}"/>
          </ac:spMkLst>
        </pc:spChg>
        <pc:spChg chg="del">
          <ac:chgData name="Arta Gharib Parsa" userId="696f4464-1894-4641-8c16-86a6f21a3d8a" providerId="ADAL" clId="{D7F0868B-6C1A-4860-9491-51F4E1393739}" dt="2021-02-09T06:41:54.802" v="102" actId="478"/>
          <ac:spMkLst>
            <pc:docMk/>
            <pc:sldMk cId="913239451" sldId="260"/>
            <ac:spMk id="40" creationId="{00000000-0000-0000-0000-000000000000}"/>
          </ac:spMkLst>
        </pc:spChg>
        <pc:spChg chg="del mod">
          <ac:chgData name="Arta Gharib Parsa" userId="696f4464-1894-4641-8c16-86a6f21a3d8a" providerId="ADAL" clId="{D7F0868B-6C1A-4860-9491-51F4E1393739}" dt="2021-02-09T06:41:54.449" v="101" actId="478"/>
          <ac:spMkLst>
            <pc:docMk/>
            <pc:sldMk cId="913239451" sldId="260"/>
            <ac:spMk id="41" creationId="{00000000-0000-0000-0000-000000000000}"/>
          </ac:spMkLst>
        </pc:spChg>
        <pc:spChg chg="del mod">
          <ac:chgData name="Arta Gharib Parsa" userId="696f4464-1894-4641-8c16-86a6f21a3d8a" providerId="ADAL" clId="{D7F0868B-6C1A-4860-9491-51F4E1393739}" dt="2021-02-09T06:41:53.306" v="99" actId="478"/>
          <ac:spMkLst>
            <pc:docMk/>
            <pc:sldMk cId="913239451" sldId="260"/>
            <ac:spMk id="42" creationId="{00000000-0000-0000-0000-000000000000}"/>
          </ac:spMkLst>
        </pc:spChg>
        <pc:spChg chg="del">
          <ac:chgData name="Arta Gharib Parsa" userId="696f4464-1894-4641-8c16-86a6f21a3d8a" providerId="ADAL" clId="{D7F0868B-6C1A-4860-9491-51F4E1393739}" dt="2021-02-09T06:41:52.703" v="97" actId="478"/>
          <ac:spMkLst>
            <pc:docMk/>
            <pc:sldMk cId="913239451" sldId="260"/>
            <ac:spMk id="43" creationId="{00000000-0000-0000-0000-000000000000}"/>
          </ac:spMkLst>
        </pc:spChg>
        <pc:spChg chg="del">
          <ac:chgData name="Arta Gharib Parsa" userId="696f4464-1894-4641-8c16-86a6f21a3d8a" providerId="ADAL" clId="{D7F0868B-6C1A-4860-9491-51F4E1393739}" dt="2021-02-09T06:41:52.163" v="96" actId="478"/>
          <ac:spMkLst>
            <pc:docMk/>
            <pc:sldMk cId="913239451" sldId="260"/>
            <ac:spMk id="44" creationId="{00000000-0000-0000-0000-000000000000}"/>
          </ac:spMkLst>
        </pc:spChg>
        <pc:spChg chg="del">
          <ac:chgData name="Arta Gharib Parsa" userId="696f4464-1894-4641-8c16-86a6f21a3d8a" providerId="ADAL" clId="{D7F0868B-6C1A-4860-9491-51F4E1393739}" dt="2021-02-09T06:41:17.273" v="93" actId="478"/>
          <ac:spMkLst>
            <pc:docMk/>
            <pc:sldMk cId="913239451" sldId="260"/>
            <ac:spMk id="45" creationId="{00000000-0000-0000-0000-000000000000}"/>
          </ac:spMkLst>
        </pc:spChg>
        <pc:spChg chg="del">
          <ac:chgData name="Arta Gharib Parsa" userId="696f4464-1894-4641-8c16-86a6f21a3d8a" providerId="ADAL" clId="{D7F0868B-6C1A-4860-9491-51F4E1393739}" dt="2021-02-09T06:41:15.249" v="92" actId="478"/>
          <ac:spMkLst>
            <pc:docMk/>
            <pc:sldMk cId="913239451" sldId="260"/>
            <ac:spMk id="46" creationId="{00000000-0000-0000-0000-000000000000}"/>
          </ac:spMkLst>
        </pc:spChg>
        <pc:spChg chg="add del">
          <ac:chgData name="Arta Gharib Parsa" userId="696f4464-1894-4641-8c16-86a6f21a3d8a" providerId="ADAL" clId="{D7F0868B-6C1A-4860-9491-51F4E1393739}" dt="2021-02-09T06:38:48.185" v="34" actId="478"/>
          <ac:spMkLst>
            <pc:docMk/>
            <pc:sldMk cId="913239451" sldId="260"/>
            <ac:spMk id="47" creationId="{00000000-0000-0000-0000-000000000000}"/>
          </ac:spMkLst>
        </pc:spChg>
        <pc:spChg chg="del">
          <ac:chgData name="Arta Gharib Parsa" userId="696f4464-1894-4641-8c16-86a6f21a3d8a" providerId="ADAL" clId="{D7F0868B-6C1A-4860-9491-51F4E1393739}" dt="2021-02-09T06:38:26.498" v="15" actId="478"/>
          <ac:spMkLst>
            <pc:docMk/>
            <pc:sldMk cId="913239451" sldId="260"/>
            <ac:spMk id="48" creationId="{00000000-0000-0000-0000-000000000000}"/>
          </ac:spMkLst>
        </pc:spChg>
        <pc:spChg chg="del">
          <ac:chgData name="Arta Gharib Parsa" userId="696f4464-1894-4641-8c16-86a6f21a3d8a" providerId="ADAL" clId="{D7F0868B-6C1A-4860-9491-51F4E1393739}" dt="2021-02-09T06:38:25.543" v="14" actId="478"/>
          <ac:spMkLst>
            <pc:docMk/>
            <pc:sldMk cId="913239451" sldId="260"/>
            <ac:spMk id="49" creationId="{00000000-0000-0000-0000-000000000000}"/>
          </ac:spMkLst>
        </pc:spChg>
        <pc:spChg chg="del mod">
          <ac:chgData name="Arta Gharib Parsa" userId="696f4464-1894-4641-8c16-86a6f21a3d8a" providerId="ADAL" clId="{D7F0868B-6C1A-4860-9491-51F4E1393739}" dt="2021-02-09T06:41:57.564" v="110" actId="478"/>
          <ac:spMkLst>
            <pc:docMk/>
            <pc:sldMk cId="913239451" sldId="260"/>
            <ac:spMk id="57" creationId="{489B2E3A-742C-4370-89BD-86285A8DE6BC}"/>
          </ac:spMkLst>
        </pc:spChg>
      </pc:sldChg>
      <pc:sldMasterChg chg="delSp modSp mod modSldLayout">
        <pc:chgData name="Arta Gharib Parsa" userId="696f4464-1894-4641-8c16-86a6f21a3d8a" providerId="ADAL" clId="{D7F0868B-6C1A-4860-9491-51F4E1393739}" dt="2021-02-09T06:41:07.941" v="91" actId="478"/>
        <pc:sldMasterMkLst>
          <pc:docMk/>
          <pc:sldMasterMk cId="0" sldId="2147483650"/>
        </pc:sldMasterMkLst>
        <pc:spChg chg="del">
          <ac:chgData name="Arta Gharib Parsa" userId="696f4464-1894-4641-8c16-86a6f21a3d8a" providerId="ADAL" clId="{D7F0868B-6C1A-4860-9491-51F4E1393739}" dt="2021-02-09T06:38:00.788" v="1" actId="478"/>
          <ac:spMkLst>
            <pc:docMk/>
            <pc:sldMasterMk cId="0" sldId="2147483650"/>
            <ac:spMk id="20" creationId="{00000000-0000-0000-0000-000000000000}"/>
          </ac:spMkLst>
        </pc:spChg>
        <pc:spChg chg="del">
          <ac:chgData name="Arta Gharib Parsa" userId="696f4464-1894-4641-8c16-86a6f21a3d8a" providerId="ADAL" clId="{D7F0868B-6C1A-4860-9491-51F4E1393739}" dt="2021-02-09T06:37:59.138" v="0" actId="478"/>
          <ac:spMkLst>
            <pc:docMk/>
            <pc:sldMasterMk cId="0" sldId="2147483650"/>
            <ac:spMk id="29" creationId="{00000000-0000-0000-0000-000000000000}"/>
          </ac:spMkLst>
        </pc:spChg>
        <pc:spChg chg="del">
          <ac:chgData name="Arta Gharib Parsa" userId="696f4464-1894-4641-8c16-86a6f21a3d8a" providerId="ADAL" clId="{D7F0868B-6C1A-4860-9491-51F4E1393739}" dt="2021-02-09T06:38:09.826" v="9" actId="478"/>
          <ac:spMkLst>
            <pc:docMk/>
            <pc:sldMasterMk cId="0" sldId="2147483650"/>
            <ac:spMk id="30" creationId="{00000000-0000-0000-0000-000000000000}"/>
          </ac:spMkLst>
        </pc:spChg>
        <pc:spChg chg="del">
          <ac:chgData name="Arta Gharib Parsa" userId="696f4464-1894-4641-8c16-86a6f21a3d8a" providerId="ADAL" clId="{D7F0868B-6C1A-4860-9491-51F4E1393739}" dt="2021-02-09T06:38:10.359" v="10" actId="478"/>
          <ac:spMkLst>
            <pc:docMk/>
            <pc:sldMasterMk cId="0" sldId="2147483650"/>
            <ac:spMk id="34" creationId="{00000000-0000-0000-0000-000000000000}"/>
          </ac:spMkLst>
        </pc:spChg>
        <pc:spChg chg="del mod">
          <ac:chgData name="Arta Gharib Parsa" userId="696f4464-1894-4641-8c16-86a6f21a3d8a" providerId="ADAL" clId="{D7F0868B-6C1A-4860-9491-51F4E1393739}" dt="2021-02-09T06:38:03.199" v="4" actId="478"/>
          <ac:spMkLst>
            <pc:docMk/>
            <pc:sldMasterMk cId="0" sldId="2147483650"/>
            <ac:spMk id="44" creationId="{00000000-0000-0000-0000-000000000000}"/>
          </ac:spMkLst>
        </pc:spChg>
        <pc:grpChg chg="del">
          <ac:chgData name="Arta Gharib Parsa" userId="696f4464-1894-4641-8c16-86a6f21a3d8a" providerId="ADAL" clId="{D7F0868B-6C1A-4860-9491-51F4E1393739}" dt="2021-02-09T06:38:11.043" v="11" actId="478"/>
          <ac:grpSpMkLst>
            <pc:docMk/>
            <pc:sldMasterMk cId="0" sldId="2147483650"/>
            <ac:grpSpMk id="27" creationId="{00000000-0000-0000-0000-000000000000}"/>
          </ac:grpSpMkLst>
        </pc:grpChg>
        <pc:picChg chg="del">
          <ac:chgData name="Arta Gharib Parsa" userId="696f4464-1894-4641-8c16-86a6f21a3d8a" providerId="ADAL" clId="{D7F0868B-6C1A-4860-9491-51F4E1393739}" dt="2021-02-09T06:38:01.707" v="2" actId="478"/>
          <ac:picMkLst>
            <pc:docMk/>
            <pc:sldMasterMk cId="0" sldId="2147483650"/>
            <ac:picMk id="36" creationId="{00000000-0000-0000-0000-000000000000}"/>
          </ac:picMkLst>
        </pc:picChg>
        <pc:picChg chg="del">
          <ac:chgData name="Arta Gharib Parsa" userId="696f4464-1894-4641-8c16-86a6f21a3d8a" providerId="ADAL" clId="{D7F0868B-6C1A-4860-9491-51F4E1393739}" dt="2021-02-09T06:38:09.101" v="8" actId="478"/>
          <ac:picMkLst>
            <pc:docMk/>
            <pc:sldMasterMk cId="0" sldId="2147483650"/>
            <ac:picMk id="42" creationId="{00000000-0000-0000-0000-000000000000}"/>
          </ac:picMkLst>
        </pc:picChg>
        <pc:cxnChg chg="del">
          <ac:chgData name="Arta Gharib Parsa" userId="696f4464-1894-4641-8c16-86a6f21a3d8a" providerId="ADAL" clId="{D7F0868B-6C1A-4860-9491-51F4E1393739}" dt="2021-02-09T06:38:07.901" v="7" actId="478"/>
          <ac:cxnSpMkLst>
            <pc:docMk/>
            <pc:sldMasterMk cId="0" sldId="2147483650"/>
            <ac:cxnSpMk id="24" creationId="{00000000-0000-0000-0000-000000000000}"/>
          </ac:cxnSpMkLst>
        </pc:cxnChg>
        <pc:cxnChg chg="del">
          <ac:chgData name="Arta Gharib Parsa" userId="696f4464-1894-4641-8c16-86a6f21a3d8a" providerId="ADAL" clId="{D7F0868B-6C1A-4860-9491-51F4E1393739}" dt="2021-02-09T06:38:05.889" v="6" actId="478"/>
          <ac:cxnSpMkLst>
            <pc:docMk/>
            <pc:sldMasterMk cId="0" sldId="2147483650"/>
            <ac:cxnSpMk id="41" creationId="{00000000-0000-0000-0000-000000000000}"/>
          </ac:cxnSpMkLst>
        </pc:cxnChg>
        <pc:cxnChg chg="del">
          <ac:chgData name="Arta Gharib Parsa" userId="696f4464-1894-4641-8c16-86a6f21a3d8a" providerId="ADAL" clId="{D7F0868B-6C1A-4860-9491-51F4E1393739}" dt="2021-02-09T06:38:04.454" v="5" actId="478"/>
          <ac:cxnSpMkLst>
            <pc:docMk/>
            <pc:sldMasterMk cId="0" sldId="2147483650"/>
            <ac:cxnSpMk id="43" creationId="{00000000-0000-0000-0000-000000000000}"/>
          </ac:cxnSpMkLst>
        </pc:cxnChg>
        <pc:sldLayoutChg chg="addSp delSp modSp mod">
          <pc:chgData name="Arta Gharib Parsa" userId="696f4464-1894-4641-8c16-86a6f21a3d8a" providerId="ADAL" clId="{D7F0868B-6C1A-4860-9491-51F4E1393739}" dt="2021-02-09T06:41:07.941" v="91" actId="478"/>
          <pc:sldLayoutMkLst>
            <pc:docMk/>
            <pc:sldMasterMk cId="0" sldId="2147483650"/>
            <pc:sldLayoutMk cId="0" sldId="2147483652"/>
          </pc:sldLayoutMkLst>
          <pc:spChg chg="del mod">
            <ac:chgData name="Arta Gharib Parsa" userId="696f4464-1894-4641-8c16-86a6f21a3d8a" providerId="ADAL" clId="{D7F0868B-6C1A-4860-9491-51F4E1393739}" dt="2021-02-09T06:40:59.036" v="75" actId="478"/>
            <ac:spMkLst>
              <pc:docMk/>
              <pc:sldMasterMk cId="0" sldId="2147483650"/>
              <pc:sldLayoutMk cId="0" sldId="2147483652"/>
              <ac:spMk id="51" creationId="{00000000-0000-0000-0000-000000000000}"/>
            </ac:spMkLst>
          </pc:spChg>
          <pc:spChg chg="del">
            <ac:chgData name="Arta Gharib Parsa" userId="696f4464-1894-4641-8c16-86a6f21a3d8a" providerId="ADAL" clId="{D7F0868B-6C1A-4860-9491-51F4E1393739}" dt="2021-02-09T06:40:58.624" v="73" actId="478"/>
            <ac:spMkLst>
              <pc:docMk/>
              <pc:sldMasterMk cId="0" sldId="2147483650"/>
              <pc:sldLayoutMk cId="0" sldId="2147483652"/>
              <ac:spMk id="52" creationId="{00000000-0000-0000-0000-000000000000}"/>
            </ac:spMkLst>
          </pc:spChg>
          <pc:spChg chg="del mod">
            <ac:chgData name="Arta Gharib Parsa" userId="696f4464-1894-4641-8c16-86a6f21a3d8a" providerId="ADAL" clId="{D7F0868B-6C1A-4860-9491-51F4E1393739}" dt="2021-02-09T06:40:57.353" v="72" actId="478"/>
            <ac:spMkLst>
              <pc:docMk/>
              <pc:sldMasterMk cId="0" sldId="2147483650"/>
              <pc:sldLayoutMk cId="0" sldId="2147483652"/>
              <ac:spMk id="53" creationId="{00000000-0000-0000-0000-000000000000}"/>
            </ac:spMkLst>
          </pc:spChg>
          <pc:spChg chg="del mod">
            <ac:chgData name="Arta Gharib Parsa" userId="696f4464-1894-4641-8c16-86a6f21a3d8a" providerId="ADAL" clId="{D7F0868B-6C1A-4860-9491-51F4E1393739}" dt="2021-02-09T06:40:56.430" v="70" actId="478"/>
            <ac:spMkLst>
              <pc:docMk/>
              <pc:sldMasterMk cId="0" sldId="2147483650"/>
              <pc:sldLayoutMk cId="0" sldId="2147483652"/>
              <ac:spMk id="54" creationId="{00000000-0000-0000-0000-000000000000}"/>
            </ac:spMkLst>
          </pc:spChg>
          <pc:spChg chg="del mod">
            <ac:chgData name="Arta Gharib Parsa" userId="696f4464-1894-4641-8c16-86a6f21a3d8a" providerId="ADAL" clId="{D7F0868B-6C1A-4860-9491-51F4E1393739}" dt="2021-02-09T06:40:55.036" v="69" actId="478"/>
            <ac:spMkLst>
              <pc:docMk/>
              <pc:sldMasterMk cId="0" sldId="2147483650"/>
              <pc:sldLayoutMk cId="0" sldId="2147483652"/>
              <ac:spMk id="55" creationId="{00000000-0000-0000-0000-000000000000}"/>
            </ac:spMkLst>
          </pc:spChg>
          <pc:spChg chg="del mod">
            <ac:chgData name="Arta Gharib Parsa" userId="696f4464-1894-4641-8c16-86a6f21a3d8a" providerId="ADAL" clId="{D7F0868B-6C1A-4860-9491-51F4E1393739}" dt="2021-02-09T06:40:54.567" v="67" actId="478"/>
            <ac:spMkLst>
              <pc:docMk/>
              <pc:sldMasterMk cId="0" sldId="2147483650"/>
              <pc:sldLayoutMk cId="0" sldId="2147483652"/>
              <ac:spMk id="56" creationId="{00000000-0000-0000-0000-000000000000}"/>
            </ac:spMkLst>
          </pc:spChg>
          <pc:spChg chg="del mod">
            <ac:chgData name="Arta Gharib Parsa" userId="696f4464-1894-4641-8c16-86a6f21a3d8a" providerId="ADAL" clId="{D7F0868B-6C1A-4860-9491-51F4E1393739}" dt="2021-02-09T06:40:53.628" v="66" actId="478"/>
            <ac:spMkLst>
              <pc:docMk/>
              <pc:sldMasterMk cId="0" sldId="2147483650"/>
              <pc:sldLayoutMk cId="0" sldId="2147483652"/>
              <ac:spMk id="57" creationId="{00000000-0000-0000-0000-000000000000}"/>
            </ac:spMkLst>
          </pc:spChg>
          <pc:spChg chg="del mod">
            <ac:chgData name="Arta Gharib Parsa" userId="696f4464-1894-4641-8c16-86a6f21a3d8a" providerId="ADAL" clId="{D7F0868B-6C1A-4860-9491-51F4E1393739}" dt="2021-02-09T06:40:52.916" v="65" actId="478"/>
            <ac:spMkLst>
              <pc:docMk/>
              <pc:sldMasterMk cId="0" sldId="2147483650"/>
              <pc:sldLayoutMk cId="0" sldId="2147483652"/>
              <ac:spMk id="58" creationId="{00000000-0000-0000-0000-000000000000}"/>
            </ac:spMkLst>
          </pc:spChg>
          <pc:spChg chg="del mod">
            <ac:chgData name="Arta Gharib Parsa" userId="696f4464-1894-4641-8c16-86a6f21a3d8a" providerId="ADAL" clId="{D7F0868B-6C1A-4860-9491-51F4E1393739}" dt="2021-02-09T06:40:52.461" v="63" actId="478"/>
            <ac:spMkLst>
              <pc:docMk/>
              <pc:sldMasterMk cId="0" sldId="2147483650"/>
              <pc:sldLayoutMk cId="0" sldId="2147483652"/>
              <ac:spMk id="59" creationId="{00000000-0000-0000-0000-000000000000}"/>
            </ac:spMkLst>
          </pc:spChg>
          <pc:spChg chg="add del mod">
            <ac:chgData name="Arta Gharib Parsa" userId="696f4464-1894-4641-8c16-86a6f21a3d8a" providerId="ADAL" clId="{D7F0868B-6C1A-4860-9491-51F4E1393739}" dt="2021-02-09T06:40:41.442" v="43" actId="478"/>
            <ac:spMkLst>
              <pc:docMk/>
              <pc:sldMasterMk cId="0" sldId="2147483650"/>
              <pc:sldLayoutMk cId="0" sldId="2147483652"/>
              <ac:spMk id="61" creationId="{00000000-0000-0000-0000-000000000000}"/>
            </ac:spMkLst>
          </pc:spChg>
          <pc:spChg chg="del">
            <ac:chgData name="Arta Gharib Parsa" userId="696f4464-1894-4641-8c16-86a6f21a3d8a" providerId="ADAL" clId="{D7F0868B-6C1A-4860-9491-51F4E1393739}" dt="2021-02-09T06:40:50.621" v="62" actId="478"/>
            <ac:spMkLst>
              <pc:docMk/>
              <pc:sldMasterMk cId="0" sldId="2147483650"/>
              <pc:sldLayoutMk cId="0" sldId="2147483652"/>
              <ac:spMk id="62" creationId="{00000000-0000-0000-0000-000000000000}"/>
            </ac:spMkLst>
          </pc:spChg>
          <pc:spChg chg="del">
            <ac:chgData name="Arta Gharib Parsa" userId="696f4464-1894-4641-8c16-86a6f21a3d8a" providerId="ADAL" clId="{D7F0868B-6C1A-4860-9491-51F4E1393739}" dt="2021-02-09T06:40:49.685" v="61" actId="478"/>
            <ac:spMkLst>
              <pc:docMk/>
              <pc:sldMasterMk cId="0" sldId="2147483650"/>
              <pc:sldLayoutMk cId="0" sldId="2147483652"/>
              <ac:spMk id="63" creationId="{00000000-0000-0000-0000-000000000000}"/>
            </ac:spMkLst>
          </pc:spChg>
          <pc:spChg chg="del">
            <ac:chgData name="Arta Gharib Parsa" userId="696f4464-1894-4641-8c16-86a6f21a3d8a" providerId="ADAL" clId="{D7F0868B-6C1A-4860-9491-51F4E1393739}" dt="2021-02-09T06:40:49.162" v="60" actId="478"/>
            <ac:spMkLst>
              <pc:docMk/>
              <pc:sldMasterMk cId="0" sldId="2147483650"/>
              <pc:sldLayoutMk cId="0" sldId="2147483652"/>
              <ac:spMk id="64" creationId="{00000000-0000-0000-0000-000000000000}"/>
            </ac:spMkLst>
          </pc:spChg>
          <pc:spChg chg="del">
            <ac:chgData name="Arta Gharib Parsa" userId="696f4464-1894-4641-8c16-86a6f21a3d8a" providerId="ADAL" clId="{D7F0868B-6C1A-4860-9491-51F4E1393739}" dt="2021-02-09T06:40:48.581" v="59" actId="478"/>
            <ac:spMkLst>
              <pc:docMk/>
              <pc:sldMasterMk cId="0" sldId="2147483650"/>
              <pc:sldLayoutMk cId="0" sldId="2147483652"/>
              <ac:spMk id="65" creationId="{00000000-0000-0000-0000-000000000000}"/>
            </ac:spMkLst>
          </pc:spChg>
          <pc:spChg chg="del">
            <ac:chgData name="Arta Gharib Parsa" userId="696f4464-1894-4641-8c16-86a6f21a3d8a" providerId="ADAL" clId="{D7F0868B-6C1A-4860-9491-51F4E1393739}" dt="2021-02-09T06:40:48.260" v="58" actId="478"/>
            <ac:spMkLst>
              <pc:docMk/>
              <pc:sldMasterMk cId="0" sldId="2147483650"/>
              <pc:sldLayoutMk cId="0" sldId="2147483652"/>
              <ac:spMk id="66" creationId="{00000000-0000-0000-0000-000000000000}"/>
            </ac:spMkLst>
          </pc:spChg>
          <pc:spChg chg="del mod">
            <ac:chgData name="Arta Gharib Parsa" userId="696f4464-1894-4641-8c16-86a6f21a3d8a" providerId="ADAL" clId="{D7F0868B-6C1A-4860-9491-51F4E1393739}" dt="2021-02-09T06:40:47.599" v="57" actId="478"/>
            <ac:spMkLst>
              <pc:docMk/>
              <pc:sldMasterMk cId="0" sldId="2147483650"/>
              <pc:sldLayoutMk cId="0" sldId="2147483652"/>
              <ac:spMk id="67" creationId="{00000000-0000-0000-0000-000000000000}"/>
            </ac:spMkLst>
          </pc:spChg>
          <pc:spChg chg="del mod">
            <ac:chgData name="Arta Gharib Parsa" userId="696f4464-1894-4641-8c16-86a6f21a3d8a" providerId="ADAL" clId="{D7F0868B-6C1A-4860-9491-51F4E1393739}" dt="2021-02-09T06:40:46.642" v="55" actId="478"/>
            <ac:spMkLst>
              <pc:docMk/>
              <pc:sldMasterMk cId="0" sldId="2147483650"/>
              <pc:sldLayoutMk cId="0" sldId="2147483652"/>
              <ac:spMk id="68" creationId="{00000000-0000-0000-0000-000000000000}"/>
            </ac:spMkLst>
          </pc:spChg>
          <pc:spChg chg="del mod">
            <ac:chgData name="Arta Gharib Parsa" userId="696f4464-1894-4641-8c16-86a6f21a3d8a" providerId="ADAL" clId="{D7F0868B-6C1A-4860-9491-51F4E1393739}" dt="2021-02-09T06:40:45.924" v="53" actId="478"/>
            <ac:spMkLst>
              <pc:docMk/>
              <pc:sldMasterMk cId="0" sldId="2147483650"/>
              <pc:sldLayoutMk cId="0" sldId="2147483652"/>
              <ac:spMk id="69" creationId="{00000000-0000-0000-0000-000000000000}"/>
            </ac:spMkLst>
          </pc:spChg>
          <pc:spChg chg="del mod">
            <ac:chgData name="Arta Gharib Parsa" userId="696f4464-1894-4641-8c16-86a6f21a3d8a" providerId="ADAL" clId="{D7F0868B-6C1A-4860-9491-51F4E1393739}" dt="2021-02-09T06:40:45.140" v="51" actId="478"/>
            <ac:spMkLst>
              <pc:docMk/>
              <pc:sldMasterMk cId="0" sldId="2147483650"/>
              <pc:sldLayoutMk cId="0" sldId="2147483652"/>
              <ac:spMk id="70" creationId="{00000000-0000-0000-0000-000000000000}"/>
            </ac:spMkLst>
          </pc:spChg>
          <pc:spChg chg="del mod">
            <ac:chgData name="Arta Gharib Parsa" userId="696f4464-1894-4641-8c16-86a6f21a3d8a" providerId="ADAL" clId="{D7F0868B-6C1A-4860-9491-51F4E1393739}" dt="2021-02-09T06:40:44.334" v="49" actId="478"/>
            <ac:spMkLst>
              <pc:docMk/>
              <pc:sldMasterMk cId="0" sldId="2147483650"/>
              <pc:sldLayoutMk cId="0" sldId="2147483652"/>
              <ac:spMk id="71" creationId="{00000000-0000-0000-0000-000000000000}"/>
            </ac:spMkLst>
          </pc:spChg>
          <pc:spChg chg="del">
            <ac:chgData name="Arta Gharib Parsa" userId="696f4464-1894-4641-8c16-86a6f21a3d8a" providerId="ADAL" clId="{D7F0868B-6C1A-4860-9491-51F4E1393739}" dt="2021-02-09T06:40:43.431" v="47" actId="478"/>
            <ac:spMkLst>
              <pc:docMk/>
              <pc:sldMasterMk cId="0" sldId="2147483650"/>
              <pc:sldLayoutMk cId="0" sldId="2147483652"/>
              <ac:spMk id="72" creationId="{00000000-0000-0000-0000-000000000000}"/>
            </ac:spMkLst>
          </pc:spChg>
          <pc:spChg chg="del mod">
            <ac:chgData name="Arta Gharib Parsa" userId="696f4464-1894-4641-8c16-86a6f21a3d8a" providerId="ADAL" clId="{D7F0868B-6C1A-4860-9491-51F4E1393739}" dt="2021-02-09T06:40:42.949" v="46" actId="478"/>
            <ac:spMkLst>
              <pc:docMk/>
              <pc:sldMasterMk cId="0" sldId="2147483650"/>
              <pc:sldLayoutMk cId="0" sldId="2147483652"/>
              <ac:spMk id="73" creationId="{00000000-0000-0000-0000-000000000000}"/>
            </ac:spMkLst>
          </pc:spChg>
          <pc:spChg chg="del">
            <ac:chgData name="Arta Gharib Parsa" userId="696f4464-1894-4641-8c16-86a6f21a3d8a" providerId="ADAL" clId="{D7F0868B-6C1A-4860-9491-51F4E1393739}" dt="2021-02-09T06:40:42.021" v="44" actId="478"/>
            <ac:spMkLst>
              <pc:docMk/>
              <pc:sldMasterMk cId="0" sldId="2147483650"/>
              <pc:sldLayoutMk cId="0" sldId="2147483652"/>
              <ac:spMk id="74" creationId="{00000000-0000-0000-0000-000000000000}"/>
            </ac:spMkLst>
          </pc:spChg>
          <pc:spChg chg="del mod">
            <ac:chgData name="Arta Gharib Parsa" userId="696f4464-1894-4641-8c16-86a6f21a3d8a" providerId="ADAL" clId="{D7F0868B-6C1A-4860-9491-51F4E1393739}" dt="2021-02-09T06:40:41.442" v="43" actId="478"/>
            <ac:spMkLst>
              <pc:docMk/>
              <pc:sldMasterMk cId="0" sldId="2147483650"/>
              <pc:sldLayoutMk cId="0" sldId="2147483652"/>
              <ac:spMk id="75" creationId="{00000000-0000-0000-0000-000000000000}"/>
            </ac:spMkLst>
          </pc:spChg>
          <pc:spChg chg="del">
            <ac:chgData name="Arta Gharib Parsa" userId="696f4464-1894-4641-8c16-86a6f21a3d8a" providerId="ADAL" clId="{D7F0868B-6C1A-4860-9491-51F4E1393739}" dt="2021-02-09T06:41:07.941" v="91" actId="478"/>
            <ac:spMkLst>
              <pc:docMk/>
              <pc:sldMasterMk cId="0" sldId="2147483650"/>
              <pc:sldLayoutMk cId="0" sldId="2147483652"/>
              <ac:spMk id="83" creationId="{00000000-0000-0000-0000-000000000000}"/>
            </ac:spMkLst>
          </pc:spChg>
          <pc:spChg chg="del mod">
            <ac:chgData name="Arta Gharib Parsa" userId="696f4464-1894-4641-8c16-86a6f21a3d8a" providerId="ADAL" clId="{D7F0868B-6C1A-4860-9491-51F4E1393739}" dt="2021-02-09T06:41:07.428" v="90" actId="478"/>
            <ac:spMkLst>
              <pc:docMk/>
              <pc:sldMasterMk cId="0" sldId="2147483650"/>
              <pc:sldLayoutMk cId="0" sldId="2147483652"/>
              <ac:spMk id="84" creationId="{00000000-0000-0000-0000-000000000000}"/>
            </ac:spMkLst>
          </pc:spChg>
          <pc:spChg chg="del mod">
            <ac:chgData name="Arta Gharib Parsa" userId="696f4464-1894-4641-8c16-86a6f21a3d8a" providerId="ADAL" clId="{D7F0868B-6C1A-4860-9491-51F4E1393739}" dt="2021-02-09T06:41:06.337" v="88" actId="478"/>
            <ac:spMkLst>
              <pc:docMk/>
              <pc:sldMasterMk cId="0" sldId="2147483650"/>
              <pc:sldLayoutMk cId="0" sldId="2147483652"/>
              <ac:spMk id="85" creationId="{00000000-0000-0000-0000-000000000000}"/>
            </ac:spMkLst>
          </pc:spChg>
          <pc:spChg chg="del">
            <ac:chgData name="Arta Gharib Parsa" userId="696f4464-1894-4641-8c16-86a6f21a3d8a" providerId="ADAL" clId="{D7F0868B-6C1A-4860-9491-51F4E1393739}" dt="2021-02-09T06:41:06.002" v="86" actId="478"/>
            <ac:spMkLst>
              <pc:docMk/>
              <pc:sldMasterMk cId="0" sldId="2147483650"/>
              <pc:sldLayoutMk cId="0" sldId="2147483652"/>
              <ac:spMk id="86" creationId="{00000000-0000-0000-0000-000000000000}"/>
            </ac:spMkLst>
          </pc:spChg>
          <pc:spChg chg="del">
            <ac:chgData name="Arta Gharib Parsa" userId="696f4464-1894-4641-8c16-86a6f21a3d8a" providerId="ADAL" clId="{D7F0868B-6C1A-4860-9491-51F4E1393739}" dt="2021-02-09T06:41:05.694" v="85" actId="478"/>
            <ac:spMkLst>
              <pc:docMk/>
              <pc:sldMasterMk cId="0" sldId="2147483650"/>
              <pc:sldLayoutMk cId="0" sldId="2147483652"/>
              <ac:spMk id="87" creationId="{00000000-0000-0000-0000-000000000000}"/>
            </ac:spMkLst>
          </pc:spChg>
          <pc:spChg chg="del">
            <ac:chgData name="Arta Gharib Parsa" userId="696f4464-1894-4641-8c16-86a6f21a3d8a" providerId="ADAL" clId="{D7F0868B-6C1A-4860-9491-51F4E1393739}" dt="2021-02-09T06:41:03.990" v="84" actId="478"/>
            <ac:spMkLst>
              <pc:docMk/>
              <pc:sldMasterMk cId="0" sldId="2147483650"/>
              <pc:sldLayoutMk cId="0" sldId="2147483652"/>
              <ac:spMk id="89" creationId="{00000000-0000-0000-0000-000000000000}"/>
            </ac:spMkLst>
          </pc:spChg>
          <pc:spChg chg="del">
            <ac:chgData name="Arta Gharib Parsa" userId="696f4464-1894-4641-8c16-86a6f21a3d8a" providerId="ADAL" clId="{D7F0868B-6C1A-4860-9491-51F4E1393739}" dt="2021-02-09T06:41:03.787" v="83" actId="478"/>
            <ac:spMkLst>
              <pc:docMk/>
              <pc:sldMasterMk cId="0" sldId="2147483650"/>
              <pc:sldLayoutMk cId="0" sldId="2147483652"/>
              <ac:spMk id="92" creationId="{00000000-0000-0000-0000-000000000000}"/>
            </ac:spMkLst>
          </pc:spChg>
          <pc:spChg chg="del mod">
            <ac:chgData name="Arta Gharib Parsa" userId="696f4464-1894-4641-8c16-86a6f21a3d8a" providerId="ADAL" clId="{D7F0868B-6C1A-4860-9491-51F4E1393739}" dt="2021-02-09T06:41:02.602" v="82" actId="478"/>
            <ac:spMkLst>
              <pc:docMk/>
              <pc:sldMasterMk cId="0" sldId="2147483650"/>
              <pc:sldLayoutMk cId="0" sldId="2147483652"/>
              <ac:spMk id="95" creationId="{00000000-0000-0000-0000-000000000000}"/>
            </ac:spMkLst>
          </pc:spChg>
          <pc:spChg chg="del">
            <ac:chgData name="Arta Gharib Parsa" userId="696f4464-1894-4641-8c16-86a6f21a3d8a" providerId="ADAL" clId="{D7F0868B-6C1A-4860-9491-51F4E1393739}" dt="2021-02-09T06:41:01.475" v="77" actId="478"/>
            <ac:spMkLst>
              <pc:docMk/>
              <pc:sldMasterMk cId="0" sldId="2147483650"/>
              <pc:sldLayoutMk cId="0" sldId="2147483652"/>
              <ac:spMk id="98" creationId="{00000000-0000-0000-0000-000000000000}"/>
            </ac:spMkLst>
          </pc:spChg>
          <pc:spChg chg="del">
            <ac:chgData name="Arta Gharib Parsa" userId="696f4464-1894-4641-8c16-86a6f21a3d8a" providerId="ADAL" clId="{D7F0868B-6C1A-4860-9491-51F4E1393739}" dt="2021-02-09T06:41:00.469" v="76" actId="478"/>
            <ac:spMkLst>
              <pc:docMk/>
              <pc:sldMasterMk cId="0" sldId="2147483650"/>
              <pc:sldLayoutMk cId="0" sldId="2147483652"/>
              <ac:spMk id="103" creationId="{00000000-0000-0000-0000-000000000000}"/>
            </ac:spMkLst>
          </pc:spChg>
          <pc:spChg chg="del mod">
            <ac:chgData name="Arta Gharib Parsa" userId="696f4464-1894-4641-8c16-86a6f21a3d8a" providerId="ADAL" clId="{D7F0868B-6C1A-4860-9491-51F4E1393739}" dt="2021-02-09T06:40:41.442" v="43" actId="478"/>
            <ac:spMkLst>
              <pc:docMk/>
              <pc:sldMasterMk cId="0" sldId="2147483650"/>
              <pc:sldLayoutMk cId="0" sldId="2147483652"/>
              <ac:spMk id="112" creationId="{00000000-0000-0000-0000-000000000000}"/>
            </ac:spMkLst>
          </pc:spChg>
        </pc:sldLayoutChg>
      </pc:sldMasterChg>
      <pc:sldMasterChg chg="addSp delSp modSp mod">
        <pc:chgData name="Arta Gharib Parsa" userId="696f4464-1894-4641-8c16-86a6f21a3d8a" providerId="ADAL" clId="{D7F0868B-6C1A-4860-9491-51F4E1393739}" dt="2021-02-09T06:39:10.279" v="39" actId="478"/>
        <pc:sldMasterMkLst>
          <pc:docMk/>
          <pc:sldMasterMk cId="0" sldId="2147483657"/>
        </pc:sldMasterMkLst>
        <pc:spChg chg="add del mod">
          <ac:chgData name="Arta Gharib Parsa" userId="696f4464-1894-4641-8c16-86a6f21a3d8a" providerId="ADAL" clId="{D7F0868B-6C1A-4860-9491-51F4E1393739}" dt="2021-02-09T06:39:10.279" v="39" actId="478"/>
          <ac:spMkLst>
            <pc:docMk/>
            <pc:sldMasterMk cId="0" sldId="2147483657"/>
            <ac:spMk id="23"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A091A5-8F61-47D3-A7E1-D81A6FC72194}" type="doc">
      <dgm:prSet loTypeId="urn:microsoft.com/office/officeart/2005/8/layout/hProcess9" loCatId="process" qsTypeId="urn:microsoft.com/office/officeart/2005/8/quickstyle/simple1" qsCatId="simple" csTypeId="urn:microsoft.com/office/officeart/2005/8/colors/accent0_3" csCatId="mainScheme" phldr="1"/>
      <dgm:spPr/>
      <dgm:t>
        <a:bodyPr/>
        <a:lstStyle/>
        <a:p>
          <a:endParaRPr lang="en-US"/>
        </a:p>
      </dgm:t>
    </dgm:pt>
    <dgm:pt modelId="{A9609284-B7FA-4A3C-AC9E-D9508C82FA78}">
      <dgm:prSet phldrT="[Text]"/>
      <dgm:spPr/>
      <dgm:t>
        <a:bodyPr/>
        <a:lstStyle/>
        <a:p>
          <a:r>
            <a:rPr lang="en-US" dirty="0"/>
            <a:t>Professional translation</a:t>
          </a:r>
        </a:p>
      </dgm:t>
    </dgm:pt>
    <dgm:pt modelId="{80F9BA6C-7190-4C42-8BD8-19D7655C838F}" type="parTrans" cxnId="{378BDF2C-D19D-4BF0-9897-71BEB883A5F9}">
      <dgm:prSet/>
      <dgm:spPr/>
      <dgm:t>
        <a:bodyPr/>
        <a:lstStyle/>
        <a:p>
          <a:endParaRPr lang="en-US"/>
        </a:p>
      </dgm:t>
    </dgm:pt>
    <dgm:pt modelId="{E37952DA-5B63-4E07-9A5F-9DFB7EA008D2}" type="sibTrans" cxnId="{378BDF2C-D19D-4BF0-9897-71BEB883A5F9}">
      <dgm:prSet/>
      <dgm:spPr/>
      <dgm:t>
        <a:bodyPr/>
        <a:lstStyle/>
        <a:p>
          <a:endParaRPr lang="en-US"/>
        </a:p>
      </dgm:t>
    </dgm:pt>
    <dgm:pt modelId="{FBBAE840-9F82-4186-A87D-E89189412DE6}">
      <dgm:prSet phldrT="[Text]"/>
      <dgm:spPr/>
      <dgm:t>
        <a:bodyPr/>
        <a:lstStyle/>
        <a:p>
          <a:r>
            <a:rPr lang="en-US" dirty="0"/>
            <a:t>Think-aloud interviews</a:t>
          </a:r>
        </a:p>
      </dgm:t>
    </dgm:pt>
    <dgm:pt modelId="{9E2CE8B1-1EED-4DF5-8CFD-5AB7E697F2D1}" type="parTrans" cxnId="{56D38861-6E9D-4239-9152-7DD4B4AF5ED8}">
      <dgm:prSet/>
      <dgm:spPr/>
      <dgm:t>
        <a:bodyPr/>
        <a:lstStyle/>
        <a:p>
          <a:endParaRPr lang="en-US"/>
        </a:p>
      </dgm:t>
    </dgm:pt>
    <dgm:pt modelId="{06F3B341-7B5D-436C-A6D6-A13F2B967A4A}" type="sibTrans" cxnId="{56D38861-6E9D-4239-9152-7DD4B4AF5ED8}">
      <dgm:prSet/>
      <dgm:spPr/>
      <dgm:t>
        <a:bodyPr/>
        <a:lstStyle/>
        <a:p>
          <a:endParaRPr lang="en-US"/>
        </a:p>
      </dgm:t>
    </dgm:pt>
    <dgm:pt modelId="{63AC37D2-C6A1-44DA-8F24-319DFF31B3FE}">
      <dgm:prSet phldrT="[Text]"/>
      <dgm:spPr>
        <a:solidFill>
          <a:srgbClr val="4E5B6F"/>
        </a:solidFill>
      </dgm:spPr>
      <dgm:t>
        <a:bodyPr/>
        <a:lstStyle/>
        <a:p>
          <a:r>
            <a:rPr lang="en-US" dirty="0" err="1"/>
            <a:t>Qualititative</a:t>
          </a:r>
          <a:r>
            <a:rPr lang="en-US" dirty="0"/>
            <a:t> analysis</a:t>
          </a:r>
        </a:p>
      </dgm:t>
    </dgm:pt>
    <dgm:pt modelId="{DDF9E80E-C7BE-4C22-8FC3-EF91BB441809}" type="parTrans" cxnId="{BE24A63C-EB57-45BF-946B-170033AD593E}">
      <dgm:prSet/>
      <dgm:spPr/>
      <dgm:t>
        <a:bodyPr/>
        <a:lstStyle/>
        <a:p>
          <a:endParaRPr lang="en-US"/>
        </a:p>
      </dgm:t>
    </dgm:pt>
    <dgm:pt modelId="{FF7CAD3F-466B-4DE0-B55B-2B254787A0A7}" type="sibTrans" cxnId="{BE24A63C-EB57-45BF-946B-170033AD593E}">
      <dgm:prSet/>
      <dgm:spPr/>
      <dgm:t>
        <a:bodyPr/>
        <a:lstStyle/>
        <a:p>
          <a:endParaRPr lang="en-US"/>
        </a:p>
      </dgm:t>
    </dgm:pt>
    <dgm:pt modelId="{6FAD928B-4C08-4D23-ACE0-8828761A4F8A}">
      <dgm:prSet phldrT="[Text]"/>
      <dgm:spPr/>
      <dgm:t>
        <a:bodyPr/>
        <a:lstStyle/>
        <a:p>
          <a:r>
            <a:rPr lang="en-US" dirty="0"/>
            <a:t>Recruit native Spanish speakers</a:t>
          </a:r>
        </a:p>
      </dgm:t>
    </dgm:pt>
    <dgm:pt modelId="{BE6192D6-DBF7-49A4-BB56-06EE83940F92}" type="parTrans" cxnId="{E75A20BE-003B-4355-8EE3-BD0F00701021}">
      <dgm:prSet/>
      <dgm:spPr/>
      <dgm:t>
        <a:bodyPr/>
        <a:lstStyle/>
        <a:p>
          <a:endParaRPr lang="en-US"/>
        </a:p>
      </dgm:t>
    </dgm:pt>
    <dgm:pt modelId="{3E6BB309-2720-4E32-8FB6-CA5C5C24881A}" type="sibTrans" cxnId="{E75A20BE-003B-4355-8EE3-BD0F00701021}">
      <dgm:prSet/>
      <dgm:spPr/>
      <dgm:t>
        <a:bodyPr/>
        <a:lstStyle/>
        <a:p>
          <a:endParaRPr lang="en-US"/>
        </a:p>
      </dgm:t>
    </dgm:pt>
    <dgm:pt modelId="{4DF65BAA-B557-4B21-8A4F-BDF1FBDB0590}" type="pres">
      <dgm:prSet presAssocID="{0AA091A5-8F61-47D3-A7E1-D81A6FC72194}" presName="CompostProcess" presStyleCnt="0">
        <dgm:presLayoutVars>
          <dgm:dir/>
          <dgm:resizeHandles val="exact"/>
        </dgm:presLayoutVars>
      </dgm:prSet>
      <dgm:spPr/>
    </dgm:pt>
    <dgm:pt modelId="{DB9C4F71-D908-4B21-B69E-F97C075828E7}" type="pres">
      <dgm:prSet presAssocID="{0AA091A5-8F61-47D3-A7E1-D81A6FC72194}" presName="arrow" presStyleLbl="bgShp" presStyleIdx="0" presStyleCnt="1" custScaleX="103758" custScaleY="100000"/>
      <dgm:spPr/>
    </dgm:pt>
    <dgm:pt modelId="{6DEEDFBA-E36C-4E6F-B3BE-1F7C373B8B1E}" type="pres">
      <dgm:prSet presAssocID="{0AA091A5-8F61-47D3-A7E1-D81A6FC72194}" presName="linearProcess" presStyleCnt="0"/>
      <dgm:spPr/>
    </dgm:pt>
    <dgm:pt modelId="{299CF45B-16EF-4F7C-8B2D-814BD27C0D6B}" type="pres">
      <dgm:prSet presAssocID="{A9609284-B7FA-4A3C-AC9E-D9508C82FA78}" presName="textNode" presStyleLbl="node1" presStyleIdx="0" presStyleCnt="4">
        <dgm:presLayoutVars>
          <dgm:bulletEnabled val="1"/>
        </dgm:presLayoutVars>
      </dgm:prSet>
      <dgm:spPr/>
    </dgm:pt>
    <dgm:pt modelId="{8C9C80D4-6CB6-4850-971D-7324AE974182}" type="pres">
      <dgm:prSet presAssocID="{E37952DA-5B63-4E07-9A5F-9DFB7EA008D2}" presName="sibTrans" presStyleCnt="0"/>
      <dgm:spPr/>
    </dgm:pt>
    <dgm:pt modelId="{16D1D6F8-FDD3-46DC-9932-D1940753FCD3}" type="pres">
      <dgm:prSet presAssocID="{6FAD928B-4C08-4D23-ACE0-8828761A4F8A}" presName="textNode" presStyleLbl="node1" presStyleIdx="1" presStyleCnt="4">
        <dgm:presLayoutVars>
          <dgm:bulletEnabled val="1"/>
        </dgm:presLayoutVars>
      </dgm:prSet>
      <dgm:spPr/>
    </dgm:pt>
    <dgm:pt modelId="{C98BE2FD-B5B7-4879-8815-D6E9BC326BE9}" type="pres">
      <dgm:prSet presAssocID="{3E6BB309-2720-4E32-8FB6-CA5C5C24881A}" presName="sibTrans" presStyleCnt="0"/>
      <dgm:spPr/>
    </dgm:pt>
    <dgm:pt modelId="{6DF1C83F-B2DF-4280-A89E-8055E68A2AA1}" type="pres">
      <dgm:prSet presAssocID="{FBBAE840-9F82-4186-A87D-E89189412DE6}" presName="textNode" presStyleLbl="node1" presStyleIdx="2" presStyleCnt="4">
        <dgm:presLayoutVars>
          <dgm:bulletEnabled val="1"/>
        </dgm:presLayoutVars>
      </dgm:prSet>
      <dgm:spPr/>
    </dgm:pt>
    <dgm:pt modelId="{CDB92E69-7843-456B-A88C-2BF8DF3AA1CC}" type="pres">
      <dgm:prSet presAssocID="{06F3B341-7B5D-436C-A6D6-A13F2B967A4A}" presName="sibTrans" presStyleCnt="0"/>
      <dgm:spPr/>
    </dgm:pt>
    <dgm:pt modelId="{A1B710C5-E892-44F5-A7FB-2BF4F3417C9F}" type="pres">
      <dgm:prSet presAssocID="{63AC37D2-C6A1-44DA-8F24-319DFF31B3FE}" presName="textNode" presStyleLbl="node1" presStyleIdx="3" presStyleCnt="4">
        <dgm:presLayoutVars>
          <dgm:bulletEnabled val="1"/>
        </dgm:presLayoutVars>
      </dgm:prSet>
      <dgm:spPr/>
    </dgm:pt>
  </dgm:ptLst>
  <dgm:cxnLst>
    <dgm:cxn modelId="{C7CD7B0F-DC82-40E6-8417-D12EAAF29254}" type="presOf" srcId="{FBBAE840-9F82-4186-A87D-E89189412DE6}" destId="{6DF1C83F-B2DF-4280-A89E-8055E68A2AA1}" srcOrd="0" destOrd="0" presId="urn:microsoft.com/office/officeart/2005/8/layout/hProcess9"/>
    <dgm:cxn modelId="{378BDF2C-D19D-4BF0-9897-71BEB883A5F9}" srcId="{0AA091A5-8F61-47D3-A7E1-D81A6FC72194}" destId="{A9609284-B7FA-4A3C-AC9E-D9508C82FA78}" srcOrd="0" destOrd="0" parTransId="{80F9BA6C-7190-4C42-8BD8-19D7655C838F}" sibTransId="{E37952DA-5B63-4E07-9A5F-9DFB7EA008D2}"/>
    <dgm:cxn modelId="{BE24A63C-EB57-45BF-946B-170033AD593E}" srcId="{0AA091A5-8F61-47D3-A7E1-D81A6FC72194}" destId="{63AC37D2-C6A1-44DA-8F24-319DFF31B3FE}" srcOrd="3" destOrd="0" parTransId="{DDF9E80E-C7BE-4C22-8FC3-EF91BB441809}" sibTransId="{FF7CAD3F-466B-4DE0-B55B-2B254787A0A7}"/>
    <dgm:cxn modelId="{56D38861-6E9D-4239-9152-7DD4B4AF5ED8}" srcId="{0AA091A5-8F61-47D3-A7E1-D81A6FC72194}" destId="{FBBAE840-9F82-4186-A87D-E89189412DE6}" srcOrd="2" destOrd="0" parTransId="{9E2CE8B1-1EED-4DF5-8CFD-5AB7E697F2D1}" sibTransId="{06F3B341-7B5D-436C-A6D6-A13F2B967A4A}"/>
    <dgm:cxn modelId="{E75A20BE-003B-4355-8EE3-BD0F00701021}" srcId="{0AA091A5-8F61-47D3-A7E1-D81A6FC72194}" destId="{6FAD928B-4C08-4D23-ACE0-8828761A4F8A}" srcOrd="1" destOrd="0" parTransId="{BE6192D6-DBF7-49A4-BB56-06EE83940F92}" sibTransId="{3E6BB309-2720-4E32-8FB6-CA5C5C24881A}"/>
    <dgm:cxn modelId="{86E5ADC1-EE4C-43CB-BD8B-073550362ECE}" type="presOf" srcId="{63AC37D2-C6A1-44DA-8F24-319DFF31B3FE}" destId="{A1B710C5-E892-44F5-A7FB-2BF4F3417C9F}" srcOrd="0" destOrd="0" presId="urn:microsoft.com/office/officeart/2005/8/layout/hProcess9"/>
    <dgm:cxn modelId="{183F05E7-4C38-4F14-A7C6-EBF847BA4146}" type="presOf" srcId="{6FAD928B-4C08-4D23-ACE0-8828761A4F8A}" destId="{16D1D6F8-FDD3-46DC-9932-D1940753FCD3}" srcOrd="0" destOrd="0" presId="urn:microsoft.com/office/officeart/2005/8/layout/hProcess9"/>
    <dgm:cxn modelId="{DC43BEED-4435-4895-A133-CA7E19D87DC0}" type="presOf" srcId="{A9609284-B7FA-4A3C-AC9E-D9508C82FA78}" destId="{299CF45B-16EF-4F7C-8B2D-814BD27C0D6B}" srcOrd="0" destOrd="0" presId="urn:microsoft.com/office/officeart/2005/8/layout/hProcess9"/>
    <dgm:cxn modelId="{0E3697FD-AAFF-40C9-B96F-1399F6A8DA73}" type="presOf" srcId="{0AA091A5-8F61-47D3-A7E1-D81A6FC72194}" destId="{4DF65BAA-B557-4B21-8A4F-BDF1FBDB0590}" srcOrd="0" destOrd="0" presId="urn:microsoft.com/office/officeart/2005/8/layout/hProcess9"/>
    <dgm:cxn modelId="{A9FF0563-2CA7-4A55-9354-488D65CA6A33}" type="presParOf" srcId="{4DF65BAA-B557-4B21-8A4F-BDF1FBDB0590}" destId="{DB9C4F71-D908-4B21-B69E-F97C075828E7}" srcOrd="0" destOrd="0" presId="urn:microsoft.com/office/officeart/2005/8/layout/hProcess9"/>
    <dgm:cxn modelId="{AFADFF96-E35D-4EF3-A8DB-7DEDE2AAE6DD}" type="presParOf" srcId="{4DF65BAA-B557-4B21-8A4F-BDF1FBDB0590}" destId="{6DEEDFBA-E36C-4E6F-B3BE-1F7C373B8B1E}" srcOrd="1" destOrd="0" presId="urn:microsoft.com/office/officeart/2005/8/layout/hProcess9"/>
    <dgm:cxn modelId="{45ECB0A9-3ADA-4273-B540-DB3AB76D68EF}" type="presParOf" srcId="{6DEEDFBA-E36C-4E6F-B3BE-1F7C373B8B1E}" destId="{299CF45B-16EF-4F7C-8B2D-814BD27C0D6B}" srcOrd="0" destOrd="0" presId="urn:microsoft.com/office/officeart/2005/8/layout/hProcess9"/>
    <dgm:cxn modelId="{E5437AC6-6838-49F6-B388-4E1EEB5545A2}" type="presParOf" srcId="{6DEEDFBA-E36C-4E6F-B3BE-1F7C373B8B1E}" destId="{8C9C80D4-6CB6-4850-971D-7324AE974182}" srcOrd="1" destOrd="0" presId="urn:microsoft.com/office/officeart/2005/8/layout/hProcess9"/>
    <dgm:cxn modelId="{F36E8CC8-B491-4354-9449-5AFF2DB53859}" type="presParOf" srcId="{6DEEDFBA-E36C-4E6F-B3BE-1F7C373B8B1E}" destId="{16D1D6F8-FDD3-46DC-9932-D1940753FCD3}" srcOrd="2" destOrd="0" presId="urn:microsoft.com/office/officeart/2005/8/layout/hProcess9"/>
    <dgm:cxn modelId="{89C2D657-AFAC-4A52-BFD4-A013A2E9DFFC}" type="presParOf" srcId="{6DEEDFBA-E36C-4E6F-B3BE-1F7C373B8B1E}" destId="{C98BE2FD-B5B7-4879-8815-D6E9BC326BE9}" srcOrd="3" destOrd="0" presId="urn:microsoft.com/office/officeart/2005/8/layout/hProcess9"/>
    <dgm:cxn modelId="{94349EF4-07B0-4FAA-B729-80A3A016A4F5}" type="presParOf" srcId="{6DEEDFBA-E36C-4E6F-B3BE-1F7C373B8B1E}" destId="{6DF1C83F-B2DF-4280-A89E-8055E68A2AA1}" srcOrd="4" destOrd="0" presId="urn:microsoft.com/office/officeart/2005/8/layout/hProcess9"/>
    <dgm:cxn modelId="{698E8089-6196-4EDB-9978-B8A92FC49047}" type="presParOf" srcId="{6DEEDFBA-E36C-4E6F-B3BE-1F7C373B8B1E}" destId="{CDB92E69-7843-456B-A88C-2BF8DF3AA1CC}" srcOrd="5" destOrd="0" presId="urn:microsoft.com/office/officeart/2005/8/layout/hProcess9"/>
    <dgm:cxn modelId="{BD2F0A12-6D9B-4A15-A478-310A09022CF3}" type="presParOf" srcId="{6DEEDFBA-E36C-4E6F-B3BE-1F7C373B8B1E}" destId="{A1B710C5-E892-44F5-A7FB-2BF4F3417C9F}" srcOrd="6" destOrd="0" presId="urn:microsoft.com/office/officeart/2005/8/layout/hProcess9"/>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8CE6E3-AE4C-4B9C-959B-347029B35BB9}" type="doc">
      <dgm:prSet loTypeId="urn:microsoft.com/office/officeart/2005/8/layout/default" loCatId="list" qsTypeId="urn:microsoft.com/office/officeart/2005/8/quickstyle/simple5" qsCatId="simple" csTypeId="urn:microsoft.com/office/officeart/2005/8/colors/colorful2" csCatId="colorful" phldr="1"/>
      <dgm:spPr/>
      <dgm:t>
        <a:bodyPr/>
        <a:lstStyle/>
        <a:p>
          <a:endParaRPr lang="en-US"/>
        </a:p>
      </dgm:t>
    </dgm:pt>
    <dgm:pt modelId="{01B39C37-831E-4625-A3D5-F08EF8C6A0CE}">
      <dgm:prSet phldrT="[Text]">
        <dgm:style>
          <a:lnRef idx="2">
            <a:schemeClr val="accent5">
              <a:shade val="50000"/>
            </a:schemeClr>
          </a:lnRef>
          <a:fillRef idx="1">
            <a:schemeClr val="accent5"/>
          </a:fillRef>
          <a:effectRef idx="0">
            <a:schemeClr val="accent5"/>
          </a:effectRef>
          <a:fontRef idx="minor">
            <a:schemeClr val="lt1"/>
          </a:fontRef>
        </dgm:style>
      </dgm:prSet>
      <dgm:spPr>
        <a:solidFill>
          <a:srgbClr val="4E5B6F"/>
        </a:solidFill>
        <a:ln>
          <a:solidFill>
            <a:schemeClr val="bg2">
              <a:lumMod val="25000"/>
            </a:schemeClr>
          </a:solidFill>
        </a:ln>
      </dgm:spPr>
      <dgm:t>
        <a:bodyPr/>
        <a:lstStyle/>
        <a:p>
          <a:r>
            <a:rPr lang="en-US" dirty="0">
              <a:latin typeface="+mj-lt"/>
              <a:cs typeface="Calibri" panose="020F0502020204030204" pitchFamily="34" charset="0"/>
            </a:rPr>
            <a:t>An unmet need</a:t>
          </a:r>
        </a:p>
      </dgm:t>
    </dgm:pt>
    <dgm:pt modelId="{29243B49-9E5E-4542-BCCF-BE6372D213B0}" type="parTrans" cxnId="{5B1B4858-4C69-4E72-B338-B352C152C854}">
      <dgm:prSet/>
      <dgm:spPr/>
      <dgm:t>
        <a:bodyPr/>
        <a:lstStyle/>
        <a:p>
          <a:endParaRPr lang="en-US"/>
        </a:p>
      </dgm:t>
    </dgm:pt>
    <dgm:pt modelId="{E848B053-7487-49C7-8C86-D29E3CC4A65C}" type="sibTrans" cxnId="{5B1B4858-4C69-4E72-B338-B352C152C854}">
      <dgm:prSet/>
      <dgm:spPr/>
      <dgm:t>
        <a:bodyPr/>
        <a:lstStyle/>
        <a:p>
          <a:endParaRPr lang="en-US"/>
        </a:p>
      </dgm:t>
    </dgm:pt>
    <dgm:pt modelId="{7C0B59C5-984C-4FAB-9150-78E6580727EC}">
      <dgm:prSet phldrT="[Text]">
        <dgm:style>
          <a:lnRef idx="2">
            <a:schemeClr val="accent5">
              <a:shade val="50000"/>
            </a:schemeClr>
          </a:lnRef>
          <a:fillRef idx="1">
            <a:schemeClr val="accent5"/>
          </a:fillRef>
          <a:effectRef idx="0">
            <a:schemeClr val="accent5"/>
          </a:effectRef>
          <a:fontRef idx="minor">
            <a:schemeClr val="lt1"/>
          </a:fontRef>
        </dgm:style>
      </dgm:prSet>
      <dgm:spPr>
        <a:solidFill>
          <a:srgbClr val="4E5B6F"/>
        </a:solidFill>
        <a:ln>
          <a:solidFill>
            <a:schemeClr val="tx2">
              <a:lumMod val="50000"/>
            </a:schemeClr>
          </a:solidFill>
        </a:ln>
      </dgm:spPr>
      <dgm:t>
        <a:bodyPr/>
        <a:lstStyle/>
        <a:p>
          <a:r>
            <a:rPr lang="en-US" dirty="0">
              <a:latin typeface="+mj-lt"/>
              <a:cs typeface="Calibri" panose="020F0502020204030204" pitchFamily="34" charset="0"/>
            </a:rPr>
            <a:t>Clarity and relatability</a:t>
          </a:r>
        </a:p>
      </dgm:t>
    </dgm:pt>
    <dgm:pt modelId="{3C4A437D-9ADD-4D91-8D74-59DB9113EAB4}" type="parTrans" cxnId="{34B5D6FC-DFE1-4243-AECC-D0FBA56D9E80}">
      <dgm:prSet/>
      <dgm:spPr/>
      <dgm:t>
        <a:bodyPr/>
        <a:lstStyle/>
        <a:p>
          <a:endParaRPr lang="en-US"/>
        </a:p>
      </dgm:t>
    </dgm:pt>
    <dgm:pt modelId="{DB754A0C-94ED-4FCE-B4CD-5D1CEC8D4A13}" type="sibTrans" cxnId="{34B5D6FC-DFE1-4243-AECC-D0FBA56D9E80}">
      <dgm:prSet/>
      <dgm:spPr/>
      <dgm:t>
        <a:bodyPr/>
        <a:lstStyle/>
        <a:p>
          <a:endParaRPr lang="en-US"/>
        </a:p>
      </dgm:t>
    </dgm:pt>
    <dgm:pt modelId="{0ADAEA20-AC3B-4D7B-9EED-773CCBF799C9}">
      <dgm:prSet phldrT="[Text]">
        <dgm:style>
          <a:lnRef idx="2">
            <a:schemeClr val="accent3">
              <a:shade val="50000"/>
            </a:schemeClr>
          </a:lnRef>
          <a:fillRef idx="1">
            <a:schemeClr val="accent3"/>
          </a:fillRef>
          <a:effectRef idx="0">
            <a:schemeClr val="accent3"/>
          </a:effectRef>
          <a:fontRef idx="minor">
            <a:schemeClr val="lt1"/>
          </a:fontRef>
        </dgm:style>
      </dgm:prSet>
      <dgm:spPr>
        <a:solidFill>
          <a:srgbClr val="4E5B6F"/>
        </a:solidFill>
        <a:ln>
          <a:solidFill>
            <a:schemeClr val="accent4">
              <a:lumMod val="50000"/>
            </a:schemeClr>
          </a:solidFill>
        </a:ln>
      </dgm:spPr>
      <dgm:t>
        <a:bodyPr/>
        <a:lstStyle/>
        <a:p>
          <a:r>
            <a:rPr lang="en-US" dirty="0">
              <a:latin typeface="+mj-lt"/>
              <a:cs typeface="Calibri" panose="020F0502020204030204" pitchFamily="34" charset="0"/>
            </a:rPr>
            <a:t>Taking a step back</a:t>
          </a:r>
        </a:p>
      </dgm:t>
    </dgm:pt>
    <dgm:pt modelId="{5B05A3A0-3FC2-4DD2-A346-04C7D1369E69}" type="parTrans" cxnId="{16C5B4C1-FF0A-409E-908C-C08D699E6A41}">
      <dgm:prSet/>
      <dgm:spPr/>
      <dgm:t>
        <a:bodyPr/>
        <a:lstStyle/>
        <a:p>
          <a:endParaRPr lang="en-US"/>
        </a:p>
      </dgm:t>
    </dgm:pt>
    <dgm:pt modelId="{351DD4CE-C804-4252-B237-4E8CF1FD7354}" type="sibTrans" cxnId="{16C5B4C1-FF0A-409E-908C-C08D699E6A41}">
      <dgm:prSet/>
      <dgm:spPr/>
      <dgm:t>
        <a:bodyPr/>
        <a:lstStyle/>
        <a:p>
          <a:endParaRPr lang="en-US"/>
        </a:p>
      </dgm:t>
    </dgm:pt>
    <dgm:pt modelId="{D09C9598-D481-4C26-8E5A-3FA9CD6058B8}">
      <dgm:prSet phldrT="[Text]">
        <dgm:style>
          <a:lnRef idx="2">
            <a:schemeClr val="accent5">
              <a:shade val="50000"/>
            </a:schemeClr>
          </a:lnRef>
          <a:fillRef idx="1">
            <a:schemeClr val="accent5"/>
          </a:fillRef>
          <a:effectRef idx="0">
            <a:schemeClr val="accent5"/>
          </a:effectRef>
          <a:fontRef idx="minor">
            <a:schemeClr val="lt1"/>
          </a:fontRef>
        </dgm:style>
      </dgm:prSet>
      <dgm:spPr>
        <a:solidFill>
          <a:srgbClr val="4E5B6F"/>
        </a:solidFill>
        <a:ln>
          <a:solidFill>
            <a:schemeClr val="accent5"/>
          </a:solidFill>
        </a:ln>
      </dgm:spPr>
      <dgm:t>
        <a:bodyPr/>
        <a:lstStyle/>
        <a:p>
          <a:r>
            <a:rPr lang="en-US" dirty="0">
              <a:latin typeface="+mj-lt"/>
              <a:cs typeface="Calibri" panose="020F0502020204030204" pitchFamily="34" charset="0"/>
            </a:rPr>
            <a:t>Rapport</a:t>
          </a:r>
        </a:p>
      </dgm:t>
    </dgm:pt>
    <dgm:pt modelId="{2820ABFB-CCCF-4194-9D92-5C97B09BA303}" type="parTrans" cxnId="{6C0FA56D-8DB9-4CE7-BBA2-2E4D7B9DA9D9}">
      <dgm:prSet/>
      <dgm:spPr/>
      <dgm:t>
        <a:bodyPr/>
        <a:lstStyle/>
        <a:p>
          <a:endParaRPr lang="en-US"/>
        </a:p>
      </dgm:t>
    </dgm:pt>
    <dgm:pt modelId="{8201EFFA-3896-4092-9E48-D90DC7ACE5EB}" type="sibTrans" cxnId="{6C0FA56D-8DB9-4CE7-BBA2-2E4D7B9DA9D9}">
      <dgm:prSet/>
      <dgm:spPr/>
      <dgm:t>
        <a:bodyPr/>
        <a:lstStyle/>
        <a:p>
          <a:endParaRPr lang="en-US"/>
        </a:p>
      </dgm:t>
    </dgm:pt>
    <dgm:pt modelId="{67C6A941-D3FB-440C-9875-E58270C5E53D}">
      <dgm:prSet phldrT="[Text]">
        <dgm:style>
          <a:lnRef idx="2">
            <a:schemeClr val="accent5">
              <a:shade val="50000"/>
            </a:schemeClr>
          </a:lnRef>
          <a:fillRef idx="1">
            <a:schemeClr val="accent5"/>
          </a:fillRef>
          <a:effectRef idx="0">
            <a:schemeClr val="accent5"/>
          </a:effectRef>
          <a:fontRef idx="minor">
            <a:schemeClr val="lt1"/>
          </a:fontRef>
        </dgm:style>
      </dgm:prSet>
      <dgm:spPr>
        <a:solidFill>
          <a:srgbClr val="4E5B6F"/>
        </a:solidFill>
        <a:ln>
          <a:solidFill>
            <a:srgbClr val="5E1A7C"/>
          </a:solidFill>
        </a:ln>
      </dgm:spPr>
      <dgm:t>
        <a:bodyPr/>
        <a:lstStyle/>
        <a:p>
          <a:r>
            <a:rPr lang="en-US" dirty="0">
              <a:latin typeface="+mj-lt"/>
              <a:cs typeface="Calibri" panose="020F0502020204030204" pitchFamily="34" charset="0"/>
            </a:rPr>
            <a:t>"</a:t>
          </a:r>
          <a:r>
            <a:rPr lang="en-US" dirty="0" err="1">
              <a:latin typeface="+mj-lt"/>
              <a:cs typeface="Calibri" panose="020F0502020204030204" pitchFamily="34" charset="0"/>
            </a:rPr>
            <a:t>Atencion</a:t>
          </a:r>
          <a:r>
            <a:rPr lang="en-US" dirty="0">
              <a:latin typeface="+mj-lt"/>
              <a:cs typeface="Calibri" panose="020F0502020204030204" pitchFamily="34" charset="0"/>
            </a:rPr>
            <a:t> Plena"</a:t>
          </a:r>
        </a:p>
      </dgm:t>
    </dgm:pt>
    <dgm:pt modelId="{03256EEF-5066-4B9D-9891-078DD10618E6}" type="parTrans" cxnId="{38B8AFAC-653E-4F5C-A56C-67D59DD0BAB7}">
      <dgm:prSet/>
      <dgm:spPr/>
      <dgm:t>
        <a:bodyPr/>
        <a:lstStyle/>
        <a:p>
          <a:endParaRPr lang="en-US"/>
        </a:p>
      </dgm:t>
    </dgm:pt>
    <dgm:pt modelId="{F109FD7E-B425-4C82-8AD2-43FC1A12A2B5}" type="sibTrans" cxnId="{38B8AFAC-653E-4F5C-A56C-67D59DD0BAB7}">
      <dgm:prSet/>
      <dgm:spPr/>
      <dgm:t>
        <a:bodyPr/>
        <a:lstStyle/>
        <a:p>
          <a:endParaRPr lang="en-US"/>
        </a:p>
      </dgm:t>
    </dgm:pt>
    <dgm:pt modelId="{A06D73F8-49E3-43F8-B15E-1EDAC44FA170}">
      <dgm:prSet phldrT="[Text]">
        <dgm:style>
          <a:lnRef idx="2">
            <a:schemeClr val="accent5">
              <a:shade val="50000"/>
            </a:schemeClr>
          </a:lnRef>
          <a:fillRef idx="1">
            <a:schemeClr val="accent5"/>
          </a:fillRef>
          <a:effectRef idx="0">
            <a:schemeClr val="accent5"/>
          </a:effectRef>
          <a:fontRef idx="minor">
            <a:schemeClr val="lt1"/>
          </a:fontRef>
        </dgm:style>
      </dgm:prSet>
      <dgm:spPr>
        <a:solidFill>
          <a:srgbClr val="4E5B6F"/>
        </a:solidFill>
        <a:ln>
          <a:solidFill>
            <a:srgbClr val="117569"/>
          </a:solidFill>
        </a:ln>
      </dgm:spPr>
      <dgm:t>
        <a:bodyPr/>
        <a:lstStyle/>
        <a:p>
          <a:r>
            <a:rPr lang="en-US" dirty="0">
              <a:latin typeface="+mj-lt"/>
              <a:cs typeface="Calibri" panose="020F0502020204030204" pitchFamily="34" charset="0"/>
            </a:rPr>
            <a:t>Religion</a:t>
          </a:r>
        </a:p>
      </dgm:t>
    </dgm:pt>
    <dgm:pt modelId="{FE8BD617-6219-4BA1-A6E5-7FDB1B098F92}" type="parTrans" cxnId="{3FEE0D7F-5919-4A91-B50B-7721B557228F}">
      <dgm:prSet/>
      <dgm:spPr/>
      <dgm:t>
        <a:bodyPr/>
        <a:lstStyle/>
        <a:p>
          <a:endParaRPr lang="en-US"/>
        </a:p>
      </dgm:t>
    </dgm:pt>
    <dgm:pt modelId="{9673F6D3-A36C-40F1-B68A-3AF1EE61FD37}" type="sibTrans" cxnId="{3FEE0D7F-5919-4A91-B50B-7721B557228F}">
      <dgm:prSet/>
      <dgm:spPr/>
      <dgm:t>
        <a:bodyPr/>
        <a:lstStyle/>
        <a:p>
          <a:endParaRPr lang="en-US"/>
        </a:p>
      </dgm:t>
    </dgm:pt>
    <dgm:pt modelId="{7F0A171B-0D83-433C-9090-FF3A8723FB4C}" type="pres">
      <dgm:prSet presAssocID="{418CE6E3-AE4C-4B9C-959B-347029B35BB9}" presName="diagram" presStyleCnt="0">
        <dgm:presLayoutVars>
          <dgm:dir/>
          <dgm:resizeHandles val="exact"/>
        </dgm:presLayoutVars>
      </dgm:prSet>
      <dgm:spPr/>
    </dgm:pt>
    <dgm:pt modelId="{626CDAAB-CC5B-40CB-97D0-6B71B4D826CE}" type="pres">
      <dgm:prSet presAssocID="{01B39C37-831E-4625-A3D5-F08EF8C6A0CE}" presName="node" presStyleLbl="node1" presStyleIdx="0" presStyleCnt="6">
        <dgm:presLayoutVars>
          <dgm:bulletEnabled val="1"/>
        </dgm:presLayoutVars>
      </dgm:prSet>
      <dgm:spPr>
        <a:prstGeom prst="roundRect">
          <a:avLst/>
        </a:prstGeom>
      </dgm:spPr>
    </dgm:pt>
    <dgm:pt modelId="{4E99F51C-CC48-4A80-9F7C-BA776372085A}" type="pres">
      <dgm:prSet presAssocID="{E848B053-7487-49C7-8C86-D29E3CC4A65C}" presName="sibTrans" presStyleCnt="0"/>
      <dgm:spPr/>
    </dgm:pt>
    <dgm:pt modelId="{0931DBB4-E3C0-4F30-A713-64D5A61D1790}" type="pres">
      <dgm:prSet presAssocID="{7C0B59C5-984C-4FAB-9150-78E6580727EC}" presName="node" presStyleLbl="node1" presStyleIdx="1" presStyleCnt="6">
        <dgm:presLayoutVars>
          <dgm:bulletEnabled val="1"/>
        </dgm:presLayoutVars>
      </dgm:prSet>
      <dgm:spPr>
        <a:prstGeom prst="roundRect">
          <a:avLst/>
        </a:prstGeom>
      </dgm:spPr>
    </dgm:pt>
    <dgm:pt modelId="{3F81B1A7-5703-4502-97F5-B75453564C97}" type="pres">
      <dgm:prSet presAssocID="{DB754A0C-94ED-4FCE-B4CD-5D1CEC8D4A13}" presName="sibTrans" presStyleCnt="0"/>
      <dgm:spPr/>
    </dgm:pt>
    <dgm:pt modelId="{BC374AED-415A-4444-9B3D-6E2FB6028E79}" type="pres">
      <dgm:prSet presAssocID="{67C6A941-D3FB-440C-9875-E58270C5E53D}" presName="node" presStyleLbl="node1" presStyleIdx="2" presStyleCnt="6">
        <dgm:presLayoutVars>
          <dgm:bulletEnabled val="1"/>
        </dgm:presLayoutVars>
      </dgm:prSet>
      <dgm:spPr>
        <a:prstGeom prst="roundRect">
          <a:avLst/>
        </a:prstGeom>
      </dgm:spPr>
    </dgm:pt>
    <dgm:pt modelId="{746171E0-1030-451C-B901-37BDADF51C17}" type="pres">
      <dgm:prSet presAssocID="{F109FD7E-B425-4C82-8AD2-43FC1A12A2B5}" presName="sibTrans" presStyleCnt="0"/>
      <dgm:spPr/>
    </dgm:pt>
    <dgm:pt modelId="{7A4231F9-3DE8-4CDA-9898-D7F3DFD6B5DB}" type="pres">
      <dgm:prSet presAssocID="{A06D73F8-49E3-43F8-B15E-1EDAC44FA170}" presName="node" presStyleLbl="node1" presStyleIdx="3" presStyleCnt="6">
        <dgm:presLayoutVars>
          <dgm:bulletEnabled val="1"/>
        </dgm:presLayoutVars>
      </dgm:prSet>
      <dgm:spPr>
        <a:prstGeom prst="roundRect">
          <a:avLst/>
        </a:prstGeom>
      </dgm:spPr>
    </dgm:pt>
    <dgm:pt modelId="{32A3B078-2EB4-49E7-AA52-0D516541E3BD}" type="pres">
      <dgm:prSet presAssocID="{9673F6D3-A36C-40F1-B68A-3AF1EE61FD37}" presName="sibTrans" presStyleCnt="0"/>
      <dgm:spPr/>
    </dgm:pt>
    <dgm:pt modelId="{DBCB146D-BB4A-40B2-B0CC-482EA5C399FF}" type="pres">
      <dgm:prSet presAssocID="{D09C9598-D481-4C26-8E5A-3FA9CD6058B8}" presName="node" presStyleLbl="node1" presStyleIdx="4" presStyleCnt="6">
        <dgm:presLayoutVars>
          <dgm:bulletEnabled val="1"/>
        </dgm:presLayoutVars>
      </dgm:prSet>
      <dgm:spPr>
        <a:prstGeom prst="roundRect">
          <a:avLst/>
        </a:prstGeom>
      </dgm:spPr>
    </dgm:pt>
    <dgm:pt modelId="{32D40F00-49F5-43A5-B22D-F9D19008724C}" type="pres">
      <dgm:prSet presAssocID="{8201EFFA-3896-4092-9E48-D90DC7ACE5EB}" presName="sibTrans" presStyleCnt="0"/>
      <dgm:spPr/>
    </dgm:pt>
    <dgm:pt modelId="{DB4E39A0-5DD6-46B3-9C43-90F7EC6D88FF}" type="pres">
      <dgm:prSet presAssocID="{0ADAEA20-AC3B-4D7B-9EED-773CCBF799C9}" presName="node" presStyleLbl="node1" presStyleIdx="5" presStyleCnt="6">
        <dgm:presLayoutVars>
          <dgm:bulletEnabled val="1"/>
        </dgm:presLayoutVars>
      </dgm:prSet>
      <dgm:spPr>
        <a:prstGeom prst="roundRect">
          <a:avLst/>
        </a:prstGeom>
      </dgm:spPr>
    </dgm:pt>
  </dgm:ptLst>
  <dgm:cxnLst>
    <dgm:cxn modelId="{C02E122C-10EA-4295-AAD5-3E70614DF31B}" type="presOf" srcId="{D09C9598-D481-4C26-8E5A-3FA9CD6058B8}" destId="{DBCB146D-BB4A-40B2-B0CC-482EA5C399FF}" srcOrd="0" destOrd="0" presId="urn:microsoft.com/office/officeart/2005/8/layout/default"/>
    <dgm:cxn modelId="{BEA4986B-7470-4E0F-9C18-B769C3498EA9}" type="presOf" srcId="{67C6A941-D3FB-440C-9875-E58270C5E53D}" destId="{BC374AED-415A-4444-9B3D-6E2FB6028E79}" srcOrd="0" destOrd="0" presId="urn:microsoft.com/office/officeart/2005/8/layout/default"/>
    <dgm:cxn modelId="{6C0FA56D-8DB9-4CE7-BBA2-2E4D7B9DA9D9}" srcId="{418CE6E3-AE4C-4B9C-959B-347029B35BB9}" destId="{D09C9598-D481-4C26-8E5A-3FA9CD6058B8}" srcOrd="4" destOrd="0" parTransId="{2820ABFB-CCCF-4194-9D92-5C97B09BA303}" sibTransId="{8201EFFA-3896-4092-9E48-D90DC7ACE5EB}"/>
    <dgm:cxn modelId="{5B1B4858-4C69-4E72-B338-B352C152C854}" srcId="{418CE6E3-AE4C-4B9C-959B-347029B35BB9}" destId="{01B39C37-831E-4625-A3D5-F08EF8C6A0CE}" srcOrd="0" destOrd="0" parTransId="{29243B49-9E5E-4542-BCCF-BE6372D213B0}" sibTransId="{E848B053-7487-49C7-8C86-D29E3CC4A65C}"/>
    <dgm:cxn modelId="{7C1AB77C-0741-485A-BACF-438025FA4319}" type="presOf" srcId="{418CE6E3-AE4C-4B9C-959B-347029B35BB9}" destId="{7F0A171B-0D83-433C-9090-FF3A8723FB4C}" srcOrd="0" destOrd="0" presId="urn:microsoft.com/office/officeart/2005/8/layout/default"/>
    <dgm:cxn modelId="{3FEE0D7F-5919-4A91-B50B-7721B557228F}" srcId="{418CE6E3-AE4C-4B9C-959B-347029B35BB9}" destId="{A06D73F8-49E3-43F8-B15E-1EDAC44FA170}" srcOrd="3" destOrd="0" parTransId="{FE8BD617-6219-4BA1-A6E5-7FDB1B098F92}" sibTransId="{9673F6D3-A36C-40F1-B68A-3AF1EE61FD37}"/>
    <dgm:cxn modelId="{97D5808E-0DD5-407F-9DC2-1B554F4F438A}" type="presOf" srcId="{0ADAEA20-AC3B-4D7B-9EED-773CCBF799C9}" destId="{DB4E39A0-5DD6-46B3-9C43-90F7EC6D88FF}" srcOrd="0" destOrd="0" presId="urn:microsoft.com/office/officeart/2005/8/layout/default"/>
    <dgm:cxn modelId="{2EC493A1-D50F-476E-B0E0-5A766E5BCFF3}" type="presOf" srcId="{7C0B59C5-984C-4FAB-9150-78E6580727EC}" destId="{0931DBB4-E3C0-4F30-A713-64D5A61D1790}" srcOrd="0" destOrd="0" presId="urn:microsoft.com/office/officeart/2005/8/layout/default"/>
    <dgm:cxn modelId="{38B8AFAC-653E-4F5C-A56C-67D59DD0BAB7}" srcId="{418CE6E3-AE4C-4B9C-959B-347029B35BB9}" destId="{67C6A941-D3FB-440C-9875-E58270C5E53D}" srcOrd="2" destOrd="0" parTransId="{03256EEF-5066-4B9D-9891-078DD10618E6}" sibTransId="{F109FD7E-B425-4C82-8AD2-43FC1A12A2B5}"/>
    <dgm:cxn modelId="{16C5B4C1-FF0A-409E-908C-C08D699E6A41}" srcId="{418CE6E3-AE4C-4B9C-959B-347029B35BB9}" destId="{0ADAEA20-AC3B-4D7B-9EED-773CCBF799C9}" srcOrd="5" destOrd="0" parTransId="{5B05A3A0-3FC2-4DD2-A346-04C7D1369E69}" sibTransId="{351DD4CE-C804-4252-B237-4E8CF1FD7354}"/>
    <dgm:cxn modelId="{0E8BC5EB-1B50-4639-AED3-E1B4573EC750}" type="presOf" srcId="{01B39C37-831E-4625-A3D5-F08EF8C6A0CE}" destId="{626CDAAB-CC5B-40CB-97D0-6B71B4D826CE}" srcOrd="0" destOrd="0" presId="urn:microsoft.com/office/officeart/2005/8/layout/default"/>
    <dgm:cxn modelId="{93EA19FC-71B1-4CF8-851D-3963CD215A80}" type="presOf" srcId="{A06D73F8-49E3-43F8-B15E-1EDAC44FA170}" destId="{7A4231F9-3DE8-4CDA-9898-D7F3DFD6B5DB}" srcOrd="0" destOrd="0" presId="urn:microsoft.com/office/officeart/2005/8/layout/default"/>
    <dgm:cxn modelId="{34B5D6FC-DFE1-4243-AECC-D0FBA56D9E80}" srcId="{418CE6E3-AE4C-4B9C-959B-347029B35BB9}" destId="{7C0B59C5-984C-4FAB-9150-78E6580727EC}" srcOrd="1" destOrd="0" parTransId="{3C4A437D-9ADD-4D91-8D74-59DB9113EAB4}" sibTransId="{DB754A0C-94ED-4FCE-B4CD-5D1CEC8D4A13}"/>
    <dgm:cxn modelId="{858D9674-FBD2-4AB5-AFBF-BEE5ABBED61F}" type="presParOf" srcId="{7F0A171B-0D83-433C-9090-FF3A8723FB4C}" destId="{626CDAAB-CC5B-40CB-97D0-6B71B4D826CE}" srcOrd="0" destOrd="0" presId="urn:microsoft.com/office/officeart/2005/8/layout/default"/>
    <dgm:cxn modelId="{B6A4A0D3-218D-4E55-A52C-6D9BF1E8039A}" type="presParOf" srcId="{7F0A171B-0D83-433C-9090-FF3A8723FB4C}" destId="{4E99F51C-CC48-4A80-9F7C-BA776372085A}" srcOrd="1" destOrd="0" presId="urn:microsoft.com/office/officeart/2005/8/layout/default"/>
    <dgm:cxn modelId="{A9F11FF0-052B-484B-ADA9-9339E16CF0B0}" type="presParOf" srcId="{7F0A171B-0D83-433C-9090-FF3A8723FB4C}" destId="{0931DBB4-E3C0-4F30-A713-64D5A61D1790}" srcOrd="2" destOrd="0" presId="urn:microsoft.com/office/officeart/2005/8/layout/default"/>
    <dgm:cxn modelId="{DE462E6A-F553-4CB5-8423-55CB2F71AB4C}" type="presParOf" srcId="{7F0A171B-0D83-433C-9090-FF3A8723FB4C}" destId="{3F81B1A7-5703-4502-97F5-B75453564C97}" srcOrd="3" destOrd="0" presId="urn:microsoft.com/office/officeart/2005/8/layout/default"/>
    <dgm:cxn modelId="{A430C2EB-C837-455D-80F8-476987EE2C51}" type="presParOf" srcId="{7F0A171B-0D83-433C-9090-FF3A8723FB4C}" destId="{BC374AED-415A-4444-9B3D-6E2FB6028E79}" srcOrd="4" destOrd="0" presId="urn:microsoft.com/office/officeart/2005/8/layout/default"/>
    <dgm:cxn modelId="{B8EB2682-0A5C-4B04-B1A8-7A1E037CAC11}" type="presParOf" srcId="{7F0A171B-0D83-433C-9090-FF3A8723FB4C}" destId="{746171E0-1030-451C-B901-37BDADF51C17}" srcOrd="5" destOrd="0" presId="urn:microsoft.com/office/officeart/2005/8/layout/default"/>
    <dgm:cxn modelId="{6A05236B-D59D-4ED6-9B45-FA5687E5E545}" type="presParOf" srcId="{7F0A171B-0D83-433C-9090-FF3A8723FB4C}" destId="{7A4231F9-3DE8-4CDA-9898-D7F3DFD6B5DB}" srcOrd="6" destOrd="0" presId="urn:microsoft.com/office/officeart/2005/8/layout/default"/>
    <dgm:cxn modelId="{23DFCB87-3CD0-4C3D-8CE9-7F232D2B1C2F}" type="presParOf" srcId="{7F0A171B-0D83-433C-9090-FF3A8723FB4C}" destId="{32A3B078-2EB4-49E7-AA52-0D516541E3BD}" srcOrd="7" destOrd="0" presId="urn:microsoft.com/office/officeart/2005/8/layout/default"/>
    <dgm:cxn modelId="{8E174B2C-5905-4812-A2A9-A480F969FC6E}" type="presParOf" srcId="{7F0A171B-0D83-433C-9090-FF3A8723FB4C}" destId="{DBCB146D-BB4A-40B2-B0CC-482EA5C399FF}" srcOrd="8" destOrd="0" presId="urn:microsoft.com/office/officeart/2005/8/layout/default"/>
    <dgm:cxn modelId="{7604F9F5-6BB0-4959-B289-AC9023EB4291}" type="presParOf" srcId="{7F0A171B-0D83-433C-9090-FF3A8723FB4C}" destId="{32D40F00-49F5-43A5-B22D-F9D19008724C}" srcOrd="9" destOrd="0" presId="urn:microsoft.com/office/officeart/2005/8/layout/default"/>
    <dgm:cxn modelId="{87D9A5B5-2F99-4427-9270-B36AAE2058AC}" type="presParOf" srcId="{7F0A171B-0D83-433C-9090-FF3A8723FB4C}" destId="{DB4E39A0-5DD6-46B3-9C43-90F7EC6D88FF}" srcOrd="10" destOrd="0" presId="urn:microsoft.com/office/officeart/2005/8/layout/default"/>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6AA5BE2-182D-4D4B-90BF-0BCCB5BAD044}" type="doc">
      <dgm:prSet loTypeId="urn:microsoft.com/office/officeart/2005/8/layout/list1" loCatId="list" qsTypeId="urn:microsoft.com/office/officeart/2005/8/quickstyle/simple2" qsCatId="simple" csTypeId="urn:microsoft.com/office/officeart/2005/8/colors/accent0_2" csCatId="mainScheme" phldr="1"/>
      <dgm:spPr/>
      <dgm:t>
        <a:bodyPr/>
        <a:lstStyle/>
        <a:p>
          <a:endParaRPr lang="en-US"/>
        </a:p>
      </dgm:t>
    </dgm:pt>
    <dgm:pt modelId="{4935C395-E438-4354-B308-683D734EEB03}">
      <dgm:prSet phldrT="[Text]" custT="1"/>
      <dgm:spPr>
        <a:ln>
          <a:solidFill>
            <a:schemeClr val="bg2">
              <a:lumMod val="25000"/>
            </a:schemeClr>
          </a:solidFill>
        </a:ln>
      </dgm:spPr>
      <dgm:t>
        <a:bodyPr/>
        <a:lstStyle/>
        <a:p>
          <a:r>
            <a:rPr lang="en-US" sz="2200" dirty="0"/>
            <a:t>Verifying the unmet need for a Spanish language intervention</a:t>
          </a:r>
        </a:p>
      </dgm:t>
    </dgm:pt>
    <dgm:pt modelId="{8A0C6828-47E4-454B-A74B-9ADBE991C693}" type="parTrans" cxnId="{9240C60F-F7BD-4CC9-8699-7C46F5081B0C}">
      <dgm:prSet/>
      <dgm:spPr/>
      <dgm:t>
        <a:bodyPr/>
        <a:lstStyle/>
        <a:p>
          <a:endParaRPr lang="en-US"/>
        </a:p>
      </dgm:t>
    </dgm:pt>
    <dgm:pt modelId="{752E55A5-1335-42E6-8354-97076442FCF0}" type="sibTrans" cxnId="{9240C60F-F7BD-4CC9-8699-7C46F5081B0C}">
      <dgm:prSet/>
      <dgm:spPr/>
      <dgm:t>
        <a:bodyPr/>
        <a:lstStyle/>
        <a:p>
          <a:endParaRPr lang="en-US"/>
        </a:p>
      </dgm:t>
    </dgm:pt>
    <dgm:pt modelId="{6C06832D-0EAD-468D-90A9-D64664D24EAB}">
      <dgm:prSet phldrT="[Text]" custT="1"/>
      <dgm:spPr/>
      <dgm:t>
        <a:bodyPr/>
        <a:lstStyle/>
        <a:p>
          <a:r>
            <a:rPr lang="en-US" sz="2000" dirty="0"/>
            <a:t>All 9 participants had heard of deep breathing and mindfulness in English, but none had previously been presented these concepts in Spanish</a:t>
          </a:r>
        </a:p>
      </dgm:t>
    </dgm:pt>
    <dgm:pt modelId="{37768E90-1EBF-4910-BC86-8CFD77EDE5F4}" type="parTrans" cxnId="{2E631907-761B-4B50-BE85-7C3118EEF1CF}">
      <dgm:prSet/>
      <dgm:spPr/>
      <dgm:t>
        <a:bodyPr/>
        <a:lstStyle/>
        <a:p>
          <a:endParaRPr lang="en-US"/>
        </a:p>
      </dgm:t>
    </dgm:pt>
    <dgm:pt modelId="{89D36E08-CA7C-4BAF-9ADE-2799E763042A}" type="sibTrans" cxnId="{2E631907-761B-4B50-BE85-7C3118EEF1CF}">
      <dgm:prSet/>
      <dgm:spPr/>
      <dgm:t>
        <a:bodyPr/>
        <a:lstStyle/>
        <a:p>
          <a:endParaRPr lang="en-US"/>
        </a:p>
      </dgm:t>
    </dgm:pt>
    <dgm:pt modelId="{2EEC5BF5-2623-4947-9DFA-4D54CAF8D689}">
      <dgm:prSet phldrT="[Text]" custT="1"/>
      <dgm:spPr/>
      <dgm:t>
        <a:bodyPr/>
        <a:lstStyle/>
        <a:p>
          <a:r>
            <a:rPr lang="en-US" sz="2000" dirty="0"/>
            <a:t>Participants wanted more time to talk about stressors and build rapport prior to beginning the exercises</a:t>
          </a:r>
        </a:p>
      </dgm:t>
    </dgm:pt>
    <dgm:pt modelId="{7FFBC6DB-49A6-4AC3-A956-64ED994D60D0}" type="parTrans" cxnId="{456C826D-C29F-4E6C-8589-797516A0485A}">
      <dgm:prSet/>
      <dgm:spPr/>
      <dgm:t>
        <a:bodyPr/>
        <a:lstStyle/>
        <a:p>
          <a:endParaRPr lang="en-US"/>
        </a:p>
      </dgm:t>
    </dgm:pt>
    <dgm:pt modelId="{1B01E067-43B1-4A39-98A9-CE93D7AE3CA3}" type="sibTrans" cxnId="{456C826D-C29F-4E6C-8589-797516A0485A}">
      <dgm:prSet/>
      <dgm:spPr/>
      <dgm:t>
        <a:bodyPr/>
        <a:lstStyle/>
        <a:p>
          <a:endParaRPr lang="en-US"/>
        </a:p>
      </dgm:t>
    </dgm:pt>
    <dgm:pt modelId="{5A152254-5019-4B6E-924A-BAB234A7BF35}">
      <dgm:prSet phldrT="[Text]" custT="1"/>
      <dgm:spPr>
        <a:ln>
          <a:solidFill>
            <a:schemeClr val="tx2">
              <a:lumMod val="75000"/>
            </a:schemeClr>
          </a:solidFill>
        </a:ln>
      </dgm:spPr>
      <dgm:t>
        <a:bodyPr/>
        <a:lstStyle/>
        <a:p>
          <a:r>
            <a:rPr lang="en-US" sz="2200" dirty="0"/>
            <a:t>Professional translation mostly retains clarity, but relatability is lost in translation</a:t>
          </a:r>
        </a:p>
      </dgm:t>
    </dgm:pt>
    <dgm:pt modelId="{07AB9026-AE33-4824-BFE2-F4113655BD2D}" type="sibTrans" cxnId="{0D361796-B5E4-48AD-9365-A68DEFBEF0CF}">
      <dgm:prSet/>
      <dgm:spPr/>
      <dgm:t>
        <a:bodyPr/>
        <a:lstStyle/>
        <a:p>
          <a:endParaRPr lang="en-US"/>
        </a:p>
      </dgm:t>
    </dgm:pt>
    <dgm:pt modelId="{CEF6CB7F-37EB-4FA7-BD95-E0E27EF8BD24}" type="parTrans" cxnId="{0D361796-B5E4-48AD-9365-A68DEFBEF0CF}">
      <dgm:prSet/>
      <dgm:spPr/>
      <dgm:t>
        <a:bodyPr/>
        <a:lstStyle/>
        <a:p>
          <a:endParaRPr lang="en-US"/>
        </a:p>
      </dgm:t>
    </dgm:pt>
    <dgm:pt modelId="{F3DD7939-4CDC-441F-9BA4-7EBB967E70DF}">
      <dgm:prSet phldrT="[Text]" custT="1"/>
      <dgm:spPr>
        <a:ln>
          <a:solidFill>
            <a:srgbClr val="5E1A7C"/>
          </a:solidFill>
        </a:ln>
      </dgm:spPr>
      <dgm:t>
        <a:bodyPr/>
        <a:lstStyle/>
        <a:p>
          <a:r>
            <a:rPr lang="en-US" sz="2200" dirty="0"/>
            <a:t>“</a:t>
          </a:r>
          <a:r>
            <a:rPr lang="en-US" sz="2200" dirty="0" err="1"/>
            <a:t>Atenci</a:t>
          </a:r>
          <a:r>
            <a:rPr lang="en-US" sz="2200" dirty="0" err="1">
              <a:cs typeface="Calibri" panose="020F0502020204030204" pitchFamily="34" charset="0"/>
            </a:rPr>
            <a:t>ó</a:t>
          </a:r>
          <a:r>
            <a:rPr lang="en-US" sz="2200" dirty="0" err="1"/>
            <a:t>n</a:t>
          </a:r>
          <a:r>
            <a:rPr lang="en-US" sz="2200" dirty="0"/>
            <a:t> Plena” was an adequate and accurate Spanish-language translation for “mindfulness”</a:t>
          </a:r>
        </a:p>
      </dgm:t>
    </dgm:pt>
    <dgm:pt modelId="{47FCE80B-F6B6-4A76-A403-8B09AA2EF778}" type="sibTrans" cxnId="{ADF4D007-F4DD-4C95-9B01-2BEB33EC0865}">
      <dgm:prSet/>
      <dgm:spPr/>
      <dgm:t>
        <a:bodyPr/>
        <a:lstStyle/>
        <a:p>
          <a:endParaRPr lang="en-US"/>
        </a:p>
      </dgm:t>
    </dgm:pt>
    <dgm:pt modelId="{3468E551-FC58-4714-AF7C-D3EFD8E75C29}" type="parTrans" cxnId="{ADF4D007-F4DD-4C95-9B01-2BEB33EC0865}">
      <dgm:prSet/>
      <dgm:spPr/>
      <dgm:t>
        <a:bodyPr/>
        <a:lstStyle/>
        <a:p>
          <a:endParaRPr lang="en-US"/>
        </a:p>
      </dgm:t>
    </dgm:pt>
    <dgm:pt modelId="{324CC763-74E8-4A27-BEC1-5D173B84DD8E}">
      <dgm:prSet phldrT="[Text]" custT="1"/>
      <dgm:spPr>
        <a:ln>
          <a:solidFill>
            <a:srgbClr val="117569"/>
          </a:solidFill>
        </a:ln>
      </dgm:spPr>
      <dgm:t>
        <a:bodyPr/>
        <a:lstStyle/>
        <a:p>
          <a:r>
            <a:rPr lang="en-US" sz="2200" dirty="0"/>
            <a:t>Importance of religion for stress management in participant cultures</a:t>
          </a:r>
        </a:p>
      </dgm:t>
    </dgm:pt>
    <dgm:pt modelId="{BA422855-908D-42A2-8333-2212480FA8FA}" type="sibTrans" cxnId="{0B5A0CCA-A53B-437C-A164-1A0C1012440C}">
      <dgm:prSet/>
      <dgm:spPr/>
      <dgm:t>
        <a:bodyPr/>
        <a:lstStyle/>
        <a:p>
          <a:endParaRPr lang="en-US"/>
        </a:p>
      </dgm:t>
    </dgm:pt>
    <dgm:pt modelId="{AF8CA93E-B435-465A-89D5-BA90AB86B6C0}" type="parTrans" cxnId="{0B5A0CCA-A53B-437C-A164-1A0C1012440C}">
      <dgm:prSet/>
      <dgm:spPr/>
      <dgm:t>
        <a:bodyPr/>
        <a:lstStyle/>
        <a:p>
          <a:endParaRPr lang="en-US"/>
        </a:p>
      </dgm:t>
    </dgm:pt>
    <dgm:pt modelId="{85BDAF2F-ED77-4134-B6FD-3E844DD961A4}">
      <dgm:prSet phldrT="[Text]" custT="1"/>
      <dgm:spPr>
        <a:ln>
          <a:solidFill>
            <a:srgbClr val="738AC8"/>
          </a:solidFill>
        </a:ln>
      </dgm:spPr>
      <dgm:t>
        <a:bodyPr/>
        <a:lstStyle/>
        <a:p>
          <a:r>
            <a:rPr lang="en-US" sz="2200" dirty="0"/>
            <a:t>Rapport with the interventionist is crucial</a:t>
          </a:r>
        </a:p>
      </dgm:t>
    </dgm:pt>
    <dgm:pt modelId="{812A1A1A-38BA-46B6-8043-F742A65922A9}" type="sibTrans" cxnId="{F7F29514-FB6E-4EDA-9370-70D782500357}">
      <dgm:prSet/>
      <dgm:spPr/>
      <dgm:t>
        <a:bodyPr/>
        <a:lstStyle/>
        <a:p>
          <a:endParaRPr lang="en-US"/>
        </a:p>
      </dgm:t>
    </dgm:pt>
    <dgm:pt modelId="{AC0CDFD1-E87C-45D2-841F-7F209A0F3CD5}" type="parTrans" cxnId="{F7F29514-FB6E-4EDA-9370-70D782500357}">
      <dgm:prSet/>
      <dgm:spPr/>
      <dgm:t>
        <a:bodyPr/>
        <a:lstStyle/>
        <a:p>
          <a:endParaRPr lang="en-US"/>
        </a:p>
      </dgm:t>
    </dgm:pt>
    <dgm:pt modelId="{EE3C5626-1AFE-4957-8665-726D2BF42A8C}">
      <dgm:prSet phldrT="[Text]" custT="1"/>
      <dgm:spPr>
        <a:ln>
          <a:solidFill>
            <a:schemeClr val="accent4">
              <a:lumMod val="50000"/>
            </a:schemeClr>
          </a:solidFill>
        </a:ln>
      </dgm:spPr>
      <dgm:t>
        <a:bodyPr/>
        <a:lstStyle/>
        <a:p>
          <a:r>
            <a:rPr lang="en-US" sz="2200" dirty="0"/>
            <a:t>Taking a step back before the intervention</a:t>
          </a:r>
        </a:p>
      </dgm:t>
    </dgm:pt>
    <dgm:pt modelId="{6AC627FE-5059-468D-9560-5652CDFF3C2F}" type="sibTrans" cxnId="{61B42DCE-B3E0-444F-A4EA-7D8AC4075CA7}">
      <dgm:prSet/>
      <dgm:spPr/>
      <dgm:t>
        <a:bodyPr/>
        <a:lstStyle/>
        <a:p>
          <a:endParaRPr lang="en-US"/>
        </a:p>
      </dgm:t>
    </dgm:pt>
    <dgm:pt modelId="{0DC54CE6-7E00-4A06-A335-A80E07402965}" type="parTrans" cxnId="{61B42DCE-B3E0-444F-A4EA-7D8AC4075CA7}">
      <dgm:prSet/>
      <dgm:spPr/>
      <dgm:t>
        <a:bodyPr/>
        <a:lstStyle/>
        <a:p>
          <a:endParaRPr lang="en-US"/>
        </a:p>
      </dgm:t>
    </dgm:pt>
    <dgm:pt modelId="{E38BE11F-B633-4E5C-8892-945B771F26AD}" type="pres">
      <dgm:prSet presAssocID="{86AA5BE2-182D-4D4B-90BF-0BCCB5BAD044}" presName="linear" presStyleCnt="0">
        <dgm:presLayoutVars>
          <dgm:dir/>
          <dgm:animLvl val="lvl"/>
          <dgm:resizeHandles val="exact"/>
        </dgm:presLayoutVars>
      </dgm:prSet>
      <dgm:spPr/>
    </dgm:pt>
    <dgm:pt modelId="{3F2CA9A7-7406-4BD8-9556-85700AA77F93}" type="pres">
      <dgm:prSet presAssocID="{4935C395-E438-4354-B308-683D734EEB03}" presName="parentLin" presStyleCnt="0"/>
      <dgm:spPr/>
    </dgm:pt>
    <dgm:pt modelId="{6F7D7C7F-E0D0-4B65-B97B-418B8D0FB6C2}" type="pres">
      <dgm:prSet presAssocID="{4935C395-E438-4354-B308-683D734EEB03}" presName="parentLeftMargin" presStyleLbl="node1" presStyleIdx="0" presStyleCnt="6"/>
      <dgm:spPr/>
    </dgm:pt>
    <dgm:pt modelId="{B429F5BD-1E11-4C09-A1EC-5FEC1751DFFB}" type="pres">
      <dgm:prSet presAssocID="{4935C395-E438-4354-B308-683D734EEB03}" presName="parentText" presStyleLbl="node1" presStyleIdx="0" presStyleCnt="6" custScaleX="142857" custScaleY="59981">
        <dgm:presLayoutVars>
          <dgm:chMax val="0"/>
          <dgm:bulletEnabled val="1"/>
        </dgm:presLayoutVars>
      </dgm:prSet>
      <dgm:spPr/>
    </dgm:pt>
    <dgm:pt modelId="{48093D3A-B3C9-4596-B35D-FDC261D86182}" type="pres">
      <dgm:prSet presAssocID="{4935C395-E438-4354-B308-683D734EEB03}" presName="negativeSpace" presStyleCnt="0"/>
      <dgm:spPr/>
    </dgm:pt>
    <dgm:pt modelId="{64256479-9604-4F5C-A6C3-9238A70FC335}" type="pres">
      <dgm:prSet presAssocID="{4935C395-E438-4354-B308-683D734EEB03}" presName="childText" presStyleLbl="conFgAcc1" presStyleIdx="0" presStyleCnt="6" custScaleX="85035" custLinFactNeighborX="9821" custLinFactNeighborY="55618">
        <dgm:presLayoutVars>
          <dgm:bulletEnabled val="1"/>
        </dgm:presLayoutVars>
      </dgm:prSet>
      <dgm:spPr/>
    </dgm:pt>
    <dgm:pt modelId="{9F291678-FA65-4B5B-8332-A30952D6CB40}" type="pres">
      <dgm:prSet presAssocID="{752E55A5-1335-42E6-8354-97076442FCF0}" presName="spaceBetweenRectangles" presStyleCnt="0"/>
      <dgm:spPr/>
    </dgm:pt>
    <dgm:pt modelId="{7E200A73-FD5B-4B4B-82DA-A2357E7E4464}" type="pres">
      <dgm:prSet presAssocID="{5A152254-5019-4B6E-924A-BAB234A7BF35}" presName="parentLin" presStyleCnt="0"/>
      <dgm:spPr/>
    </dgm:pt>
    <dgm:pt modelId="{0DED5857-CD2C-4636-B2C9-145ED97DCABD}" type="pres">
      <dgm:prSet presAssocID="{5A152254-5019-4B6E-924A-BAB234A7BF35}" presName="parentLeftMargin" presStyleLbl="node1" presStyleIdx="0" presStyleCnt="6"/>
      <dgm:spPr/>
    </dgm:pt>
    <dgm:pt modelId="{B5522210-1AF4-4B5B-8099-5B8530AF5956}" type="pres">
      <dgm:prSet presAssocID="{5A152254-5019-4B6E-924A-BAB234A7BF35}" presName="parentText" presStyleLbl="node1" presStyleIdx="1" presStyleCnt="6" custScaleX="142857" custScaleY="71913" custLinFactNeighborY="10816">
        <dgm:presLayoutVars>
          <dgm:chMax val="0"/>
          <dgm:bulletEnabled val="1"/>
        </dgm:presLayoutVars>
      </dgm:prSet>
      <dgm:spPr/>
    </dgm:pt>
    <dgm:pt modelId="{A6B92692-0985-48C8-A50A-2281C85D3F52}" type="pres">
      <dgm:prSet presAssocID="{5A152254-5019-4B6E-924A-BAB234A7BF35}" presName="negativeSpace" presStyleCnt="0"/>
      <dgm:spPr/>
    </dgm:pt>
    <dgm:pt modelId="{BA4868DD-65B7-4BE4-BFDB-AC71D4584A17}" type="pres">
      <dgm:prSet presAssocID="{5A152254-5019-4B6E-924A-BAB234A7BF35}" presName="childText" presStyleLbl="conFgAcc1" presStyleIdx="1" presStyleCnt="6" custLinFactNeighborY="-94540">
        <dgm:presLayoutVars>
          <dgm:bulletEnabled val="1"/>
        </dgm:presLayoutVars>
        <dgm:style>
          <a:lnRef idx="0">
            <a:scrgbClr r="0" g="0" b="0"/>
          </a:lnRef>
          <a:fillRef idx="0">
            <a:scrgbClr r="0" g="0" b="0"/>
          </a:fillRef>
          <a:effectRef idx="0">
            <a:scrgbClr r="0" g="0" b="0"/>
          </a:effectRef>
          <a:fontRef idx="minor">
            <a:schemeClr val="accent5"/>
          </a:fontRef>
        </dgm:style>
      </dgm:prSet>
      <dgm:spPr>
        <a:noFill/>
        <a:ln>
          <a:noFill/>
        </a:ln>
      </dgm:spPr>
    </dgm:pt>
    <dgm:pt modelId="{21E6C30E-52A0-411E-B38C-E984625F8BC9}" type="pres">
      <dgm:prSet presAssocID="{07AB9026-AE33-4824-BFE2-F4113655BD2D}" presName="spaceBetweenRectangles" presStyleCnt="0"/>
      <dgm:spPr/>
    </dgm:pt>
    <dgm:pt modelId="{B1CE7592-17CF-4C3B-99D4-B0477FEBD9D8}" type="pres">
      <dgm:prSet presAssocID="{F3DD7939-4CDC-441F-9BA4-7EBB967E70DF}" presName="parentLin" presStyleCnt="0"/>
      <dgm:spPr/>
    </dgm:pt>
    <dgm:pt modelId="{13C83C9B-52D3-4807-8BB0-163779C66B40}" type="pres">
      <dgm:prSet presAssocID="{F3DD7939-4CDC-441F-9BA4-7EBB967E70DF}" presName="parentLeftMargin" presStyleLbl="node1" presStyleIdx="1" presStyleCnt="6"/>
      <dgm:spPr/>
    </dgm:pt>
    <dgm:pt modelId="{E9AF97EE-8B7E-4339-9007-336C968AFCC1}" type="pres">
      <dgm:prSet presAssocID="{F3DD7939-4CDC-441F-9BA4-7EBB967E70DF}" presName="parentText" presStyleLbl="node1" presStyleIdx="2" presStyleCnt="6" custScaleX="134866" custScaleY="77303" custLinFactNeighborX="5412" custLinFactNeighborY="-23471">
        <dgm:presLayoutVars>
          <dgm:chMax val="0"/>
          <dgm:bulletEnabled val="1"/>
        </dgm:presLayoutVars>
      </dgm:prSet>
      <dgm:spPr/>
    </dgm:pt>
    <dgm:pt modelId="{BCE51CC6-E4D1-4070-B0E7-92253002A94C}" type="pres">
      <dgm:prSet presAssocID="{F3DD7939-4CDC-441F-9BA4-7EBB967E70DF}" presName="negativeSpace" presStyleCnt="0"/>
      <dgm:spPr/>
    </dgm:pt>
    <dgm:pt modelId="{D38ECD37-E2D5-4949-9F19-813ECB779EFC}" type="pres">
      <dgm:prSet presAssocID="{F3DD7939-4CDC-441F-9BA4-7EBB967E70DF}" presName="childText" presStyleLbl="conFgAcc1" presStyleIdx="2" presStyleCnt="6" custScaleY="90192">
        <dgm:presLayoutVars>
          <dgm:bulletEnabled val="1"/>
        </dgm:presLayoutVars>
        <dgm:style>
          <a:lnRef idx="0">
            <a:scrgbClr r="0" g="0" b="0"/>
          </a:lnRef>
          <a:fillRef idx="0">
            <a:scrgbClr r="0" g="0" b="0"/>
          </a:fillRef>
          <a:effectRef idx="0">
            <a:scrgbClr r="0" g="0" b="0"/>
          </a:effectRef>
          <a:fontRef idx="minor">
            <a:schemeClr val="accent5"/>
          </a:fontRef>
        </dgm:style>
      </dgm:prSet>
      <dgm:spPr>
        <a:noFill/>
        <a:ln>
          <a:noFill/>
        </a:ln>
      </dgm:spPr>
    </dgm:pt>
    <dgm:pt modelId="{AA5F9C43-B909-4467-B586-175C7D74C2DC}" type="pres">
      <dgm:prSet presAssocID="{47FCE80B-F6B6-4A76-A403-8B09AA2EF778}" presName="spaceBetweenRectangles" presStyleCnt="0"/>
      <dgm:spPr/>
    </dgm:pt>
    <dgm:pt modelId="{8FCFFBE1-DB41-47AB-B39A-535441C758B9}" type="pres">
      <dgm:prSet presAssocID="{324CC763-74E8-4A27-BEC1-5D173B84DD8E}" presName="parentLin" presStyleCnt="0"/>
      <dgm:spPr/>
    </dgm:pt>
    <dgm:pt modelId="{D55422D2-4869-4720-B608-6DE6F00E5CE3}" type="pres">
      <dgm:prSet presAssocID="{324CC763-74E8-4A27-BEC1-5D173B84DD8E}" presName="parentLeftMargin" presStyleLbl="node1" presStyleIdx="2" presStyleCnt="6"/>
      <dgm:spPr/>
    </dgm:pt>
    <dgm:pt modelId="{D8B9B5D3-CB56-467F-8EF5-B6E1D75AA704}" type="pres">
      <dgm:prSet presAssocID="{324CC763-74E8-4A27-BEC1-5D173B84DD8E}" presName="parentText" presStyleLbl="node1" presStyleIdx="3" presStyleCnt="6" custScaleX="142857" custScaleY="65443" custLinFactNeighborY="-49688">
        <dgm:presLayoutVars>
          <dgm:chMax val="0"/>
          <dgm:bulletEnabled val="1"/>
        </dgm:presLayoutVars>
      </dgm:prSet>
      <dgm:spPr/>
    </dgm:pt>
    <dgm:pt modelId="{52FA9E15-7ECA-4D81-85D1-39646333EF00}" type="pres">
      <dgm:prSet presAssocID="{324CC763-74E8-4A27-BEC1-5D173B84DD8E}" presName="negativeSpace" presStyleCnt="0"/>
      <dgm:spPr/>
    </dgm:pt>
    <dgm:pt modelId="{DB5193E2-2267-484E-BFCA-BDF78F36DCEF}" type="pres">
      <dgm:prSet presAssocID="{324CC763-74E8-4A27-BEC1-5D173B84DD8E}" presName="childText" presStyleLbl="conFgAcc1" presStyleIdx="3" presStyleCnt="6">
        <dgm:presLayoutVars>
          <dgm:bulletEnabled val="1"/>
        </dgm:presLayoutVars>
        <dgm:style>
          <a:lnRef idx="0">
            <a:scrgbClr r="0" g="0" b="0"/>
          </a:lnRef>
          <a:fillRef idx="0">
            <a:scrgbClr r="0" g="0" b="0"/>
          </a:fillRef>
          <a:effectRef idx="0">
            <a:scrgbClr r="0" g="0" b="0"/>
          </a:effectRef>
          <a:fontRef idx="minor">
            <a:schemeClr val="accent5"/>
          </a:fontRef>
        </dgm:style>
      </dgm:prSet>
      <dgm:spPr>
        <a:noFill/>
        <a:ln>
          <a:noFill/>
        </a:ln>
      </dgm:spPr>
    </dgm:pt>
    <dgm:pt modelId="{2174689F-BC2C-4BC4-8962-DFBEAFB6784F}" type="pres">
      <dgm:prSet presAssocID="{BA422855-908D-42A2-8333-2212480FA8FA}" presName="spaceBetweenRectangles" presStyleCnt="0"/>
      <dgm:spPr/>
    </dgm:pt>
    <dgm:pt modelId="{E3FD1F36-B8B4-449C-8E5E-ECBE7DF3FBF5}" type="pres">
      <dgm:prSet presAssocID="{85BDAF2F-ED77-4134-B6FD-3E844DD961A4}" presName="parentLin" presStyleCnt="0"/>
      <dgm:spPr/>
    </dgm:pt>
    <dgm:pt modelId="{9ECCF344-4F55-4F9A-A38C-725F69A6CCB6}" type="pres">
      <dgm:prSet presAssocID="{85BDAF2F-ED77-4134-B6FD-3E844DD961A4}" presName="parentLeftMargin" presStyleLbl="node1" presStyleIdx="3" presStyleCnt="6"/>
      <dgm:spPr/>
    </dgm:pt>
    <dgm:pt modelId="{90CDC513-2A06-4E55-A6B8-65ACAC8BAA6B}" type="pres">
      <dgm:prSet presAssocID="{85BDAF2F-ED77-4134-B6FD-3E844DD961A4}" presName="parentText" presStyleLbl="node1" presStyleIdx="4" presStyleCnt="6" custScaleX="142857" custScaleY="56398" custLinFactNeighborX="515" custLinFactNeighborY="-83880">
        <dgm:presLayoutVars>
          <dgm:chMax val="0"/>
          <dgm:bulletEnabled val="1"/>
        </dgm:presLayoutVars>
      </dgm:prSet>
      <dgm:spPr/>
    </dgm:pt>
    <dgm:pt modelId="{A6345502-3ADB-4C5D-B610-806CD4401195}" type="pres">
      <dgm:prSet presAssocID="{85BDAF2F-ED77-4134-B6FD-3E844DD961A4}" presName="negativeSpace" presStyleCnt="0"/>
      <dgm:spPr/>
    </dgm:pt>
    <dgm:pt modelId="{C8935ABF-5EC3-4EE4-A382-CCA1B89FD88E}" type="pres">
      <dgm:prSet presAssocID="{85BDAF2F-ED77-4134-B6FD-3E844DD961A4}" presName="childText" presStyleLbl="conFgAcc1" presStyleIdx="4" presStyleCnt="6">
        <dgm:presLayoutVars>
          <dgm:bulletEnabled val="1"/>
        </dgm:presLayoutVars>
        <dgm:style>
          <a:lnRef idx="0">
            <a:scrgbClr r="0" g="0" b="0"/>
          </a:lnRef>
          <a:fillRef idx="0">
            <a:scrgbClr r="0" g="0" b="0"/>
          </a:fillRef>
          <a:effectRef idx="0">
            <a:scrgbClr r="0" g="0" b="0"/>
          </a:effectRef>
          <a:fontRef idx="minor">
            <a:schemeClr val="dk1"/>
          </a:fontRef>
        </dgm:style>
      </dgm:prSet>
      <dgm:spPr>
        <a:noFill/>
        <a:ln>
          <a:noFill/>
        </a:ln>
      </dgm:spPr>
    </dgm:pt>
    <dgm:pt modelId="{E6619DE9-E1C7-4ED0-BFD8-143CD9309B90}" type="pres">
      <dgm:prSet presAssocID="{812A1A1A-38BA-46B6-8043-F742A65922A9}" presName="spaceBetweenRectangles" presStyleCnt="0"/>
      <dgm:spPr/>
    </dgm:pt>
    <dgm:pt modelId="{BB50F224-337A-4FD6-AECD-ADFE3FAF5609}" type="pres">
      <dgm:prSet presAssocID="{EE3C5626-1AFE-4957-8665-726D2BF42A8C}" presName="parentLin" presStyleCnt="0"/>
      <dgm:spPr/>
    </dgm:pt>
    <dgm:pt modelId="{A74953EB-070E-419A-897D-BB25467F4664}" type="pres">
      <dgm:prSet presAssocID="{EE3C5626-1AFE-4957-8665-726D2BF42A8C}" presName="parentLeftMargin" presStyleLbl="node1" presStyleIdx="4" presStyleCnt="6"/>
      <dgm:spPr/>
    </dgm:pt>
    <dgm:pt modelId="{9849D97E-CEA9-4ADA-978E-C7DF1494A185}" type="pres">
      <dgm:prSet presAssocID="{EE3C5626-1AFE-4957-8665-726D2BF42A8C}" presName="parentText" presStyleLbl="node1" presStyleIdx="5" presStyleCnt="6" custScaleX="142857" custScaleY="52315" custLinFactY="-18032" custLinFactNeighborX="515" custLinFactNeighborY="-100000">
        <dgm:presLayoutVars>
          <dgm:chMax val="0"/>
          <dgm:bulletEnabled val="1"/>
        </dgm:presLayoutVars>
      </dgm:prSet>
      <dgm:spPr/>
    </dgm:pt>
    <dgm:pt modelId="{5A690A5C-5C35-45DF-B876-1A0779E67BF7}" type="pres">
      <dgm:prSet presAssocID="{EE3C5626-1AFE-4957-8665-726D2BF42A8C}" presName="negativeSpace" presStyleCnt="0"/>
      <dgm:spPr/>
    </dgm:pt>
    <dgm:pt modelId="{F98B99A8-C583-4D09-BFB1-A270631E41FB}" type="pres">
      <dgm:prSet presAssocID="{EE3C5626-1AFE-4957-8665-726D2BF42A8C}" presName="childText" presStyleLbl="conFgAcc1" presStyleIdx="5" presStyleCnt="6" custScaleX="85213" custLinFactY="-39593" custLinFactNeighborX="10025" custLinFactNeighborY="-100000">
        <dgm:presLayoutVars>
          <dgm:bulletEnabled val="1"/>
        </dgm:presLayoutVars>
      </dgm:prSet>
      <dgm:spPr/>
    </dgm:pt>
  </dgm:ptLst>
  <dgm:cxnLst>
    <dgm:cxn modelId="{D158BD02-2823-477B-8506-8A1C51DC0058}" type="presOf" srcId="{85BDAF2F-ED77-4134-B6FD-3E844DD961A4}" destId="{9ECCF344-4F55-4F9A-A38C-725F69A6CCB6}" srcOrd="0" destOrd="0" presId="urn:microsoft.com/office/officeart/2005/8/layout/list1"/>
    <dgm:cxn modelId="{2E631907-761B-4B50-BE85-7C3118EEF1CF}" srcId="{4935C395-E438-4354-B308-683D734EEB03}" destId="{6C06832D-0EAD-468D-90A9-D64664D24EAB}" srcOrd="0" destOrd="0" parTransId="{37768E90-1EBF-4910-BC86-8CFD77EDE5F4}" sibTransId="{89D36E08-CA7C-4BAF-9ADE-2799E763042A}"/>
    <dgm:cxn modelId="{ADF4D007-F4DD-4C95-9B01-2BEB33EC0865}" srcId="{86AA5BE2-182D-4D4B-90BF-0BCCB5BAD044}" destId="{F3DD7939-4CDC-441F-9BA4-7EBB967E70DF}" srcOrd="2" destOrd="0" parTransId="{3468E551-FC58-4714-AF7C-D3EFD8E75C29}" sibTransId="{47FCE80B-F6B6-4A76-A403-8B09AA2EF778}"/>
    <dgm:cxn modelId="{9240C60F-F7BD-4CC9-8699-7C46F5081B0C}" srcId="{86AA5BE2-182D-4D4B-90BF-0BCCB5BAD044}" destId="{4935C395-E438-4354-B308-683D734EEB03}" srcOrd="0" destOrd="0" parTransId="{8A0C6828-47E4-454B-A74B-9ADBE991C693}" sibTransId="{752E55A5-1335-42E6-8354-97076442FCF0}"/>
    <dgm:cxn modelId="{F7F29514-FB6E-4EDA-9370-70D782500357}" srcId="{86AA5BE2-182D-4D4B-90BF-0BCCB5BAD044}" destId="{85BDAF2F-ED77-4134-B6FD-3E844DD961A4}" srcOrd="4" destOrd="0" parTransId="{AC0CDFD1-E87C-45D2-841F-7F209A0F3CD5}" sibTransId="{812A1A1A-38BA-46B6-8043-F742A65922A9}"/>
    <dgm:cxn modelId="{D065D736-49EE-49FD-A8E7-F1407E3B9704}" type="presOf" srcId="{F3DD7939-4CDC-441F-9BA4-7EBB967E70DF}" destId="{E9AF97EE-8B7E-4339-9007-336C968AFCC1}" srcOrd="1" destOrd="0" presId="urn:microsoft.com/office/officeart/2005/8/layout/list1"/>
    <dgm:cxn modelId="{62BE4842-2B5C-4E74-A138-2162495142EE}" type="presOf" srcId="{324CC763-74E8-4A27-BEC1-5D173B84DD8E}" destId="{D8B9B5D3-CB56-467F-8EF5-B6E1D75AA704}" srcOrd="1" destOrd="0" presId="urn:microsoft.com/office/officeart/2005/8/layout/list1"/>
    <dgm:cxn modelId="{456C826D-C29F-4E6C-8589-797516A0485A}" srcId="{EE3C5626-1AFE-4957-8665-726D2BF42A8C}" destId="{2EEC5BF5-2623-4947-9DFA-4D54CAF8D689}" srcOrd="0" destOrd="0" parTransId="{7FFBC6DB-49A6-4AC3-A956-64ED994D60D0}" sibTransId="{1B01E067-43B1-4A39-98A9-CE93D7AE3CA3}"/>
    <dgm:cxn modelId="{CA81674E-7A18-4A56-832E-A94AA8E50921}" type="presOf" srcId="{4935C395-E438-4354-B308-683D734EEB03}" destId="{B429F5BD-1E11-4C09-A1EC-5FEC1751DFFB}" srcOrd="1" destOrd="0" presId="urn:microsoft.com/office/officeart/2005/8/layout/list1"/>
    <dgm:cxn modelId="{00B66673-83BC-4C7E-BC24-91323AE091C1}" type="presOf" srcId="{EE3C5626-1AFE-4957-8665-726D2BF42A8C}" destId="{9849D97E-CEA9-4ADA-978E-C7DF1494A185}" srcOrd="1" destOrd="0" presId="urn:microsoft.com/office/officeart/2005/8/layout/list1"/>
    <dgm:cxn modelId="{55D02D76-C18B-4DB3-864A-836ADE9BE57B}" type="presOf" srcId="{F3DD7939-4CDC-441F-9BA4-7EBB967E70DF}" destId="{13C83C9B-52D3-4807-8BB0-163779C66B40}" srcOrd="0" destOrd="0" presId="urn:microsoft.com/office/officeart/2005/8/layout/list1"/>
    <dgm:cxn modelId="{88110381-8253-4C68-84D7-8A3629C1CAF0}" type="presOf" srcId="{EE3C5626-1AFE-4957-8665-726D2BF42A8C}" destId="{A74953EB-070E-419A-897D-BB25467F4664}" srcOrd="0" destOrd="0" presId="urn:microsoft.com/office/officeart/2005/8/layout/list1"/>
    <dgm:cxn modelId="{65D8BE92-F136-4F4B-BBC4-31C9E5900411}" type="presOf" srcId="{6C06832D-0EAD-468D-90A9-D64664D24EAB}" destId="{64256479-9604-4F5C-A6C3-9238A70FC335}" srcOrd="0" destOrd="0" presId="urn:microsoft.com/office/officeart/2005/8/layout/list1"/>
    <dgm:cxn modelId="{0D361796-B5E4-48AD-9365-A68DEFBEF0CF}" srcId="{86AA5BE2-182D-4D4B-90BF-0BCCB5BAD044}" destId="{5A152254-5019-4B6E-924A-BAB234A7BF35}" srcOrd="1" destOrd="0" parTransId="{CEF6CB7F-37EB-4FA7-BD95-E0E27EF8BD24}" sibTransId="{07AB9026-AE33-4824-BFE2-F4113655BD2D}"/>
    <dgm:cxn modelId="{B6ABC598-9B20-4495-A885-77D198B74E6B}" type="presOf" srcId="{5A152254-5019-4B6E-924A-BAB234A7BF35}" destId="{B5522210-1AF4-4B5B-8099-5B8530AF5956}" srcOrd="1" destOrd="0" presId="urn:microsoft.com/office/officeart/2005/8/layout/list1"/>
    <dgm:cxn modelId="{0012C6A0-20B4-4ADD-8AE0-7EEB9B6FAABB}" type="presOf" srcId="{86AA5BE2-182D-4D4B-90BF-0BCCB5BAD044}" destId="{E38BE11F-B633-4E5C-8892-945B771F26AD}" srcOrd="0" destOrd="0" presId="urn:microsoft.com/office/officeart/2005/8/layout/list1"/>
    <dgm:cxn modelId="{7C36ADB1-6405-4215-9685-54205B539F64}" type="presOf" srcId="{85BDAF2F-ED77-4134-B6FD-3E844DD961A4}" destId="{90CDC513-2A06-4E55-A6B8-65ACAC8BAA6B}" srcOrd="1" destOrd="0" presId="urn:microsoft.com/office/officeart/2005/8/layout/list1"/>
    <dgm:cxn modelId="{741164B3-37BB-4495-8EE6-1F2390BF4BA6}" type="presOf" srcId="{5A152254-5019-4B6E-924A-BAB234A7BF35}" destId="{0DED5857-CD2C-4636-B2C9-145ED97DCABD}" srcOrd="0" destOrd="0" presId="urn:microsoft.com/office/officeart/2005/8/layout/list1"/>
    <dgm:cxn modelId="{590935C9-CCA1-414B-B4A3-166BC0C4FAC8}" type="presOf" srcId="{324CC763-74E8-4A27-BEC1-5D173B84DD8E}" destId="{D55422D2-4869-4720-B608-6DE6F00E5CE3}" srcOrd="0" destOrd="0" presId="urn:microsoft.com/office/officeart/2005/8/layout/list1"/>
    <dgm:cxn modelId="{0B5A0CCA-A53B-437C-A164-1A0C1012440C}" srcId="{86AA5BE2-182D-4D4B-90BF-0BCCB5BAD044}" destId="{324CC763-74E8-4A27-BEC1-5D173B84DD8E}" srcOrd="3" destOrd="0" parTransId="{AF8CA93E-B435-465A-89D5-BA90AB86B6C0}" sibTransId="{BA422855-908D-42A2-8333-2212480FA8FA}"/>
    <dgm:cxn modelId="{61B42DCE-B3E0-444F-A4EA-7D8AC4075CA7}" srcId="{86AA5BE2-182D-4D4B-90BF-0BCCB5BAD044}" destId="{EE3C5626-1AFE-4957-8665-726D2BF42A8C}" srcOrd="5" destOrd="0" parTransId="{0DC54CE6-7E00-4A06-A335-A80E07402965}" sibTransId="{6AC627FE-5059-468D-9560-5652CDFF3C2F}"/>
    <dgm:cxn modelId="{91DAA6D8-A9A2-4C34-94FD-7DB0222D5603}" type="presOf" srcId="{2EEC5BF5-2623-4947-9DFA-4D54CAF8D689}" destId="{F98B99A8-C583-4D09-BFB1-A270631E41FB}" srcOrd="0" destOrd="0" presId="urn:microsoft.com/office/officeart/2005/8/layout/list1"/>
    <dgm:cxn modelId="{B20322EA-B66C-4CB9-AB7E-FD34495FDDDA}" type="presOf" srcId="{4935C395-E438-4354-B308-683D734EEB03}" destId="{6F7D7C7F-E0D0-4B65-B97B-418B8D0FB6C2}" srcOrd="0" destOrd="0" presId="urn:microsoft.com/office/officeart/2005/8/layout/list1"/>
    <dgm:cxn modelId="{F3C1996F-991F-4F1F-8B88-DF181BE6D073}" type="presParOf" srcId="{E38BE11F-B633-4E5C-8892-945B771F26AD}" destId="{3F2CA9A7-7406-4BD8-9556-85700AA77F93}" srcOrd="0" destOrd="0" presId="urn:microsoft.com/office/officeart/2005/8/layout/list1"/>
    <dgm:cxn modelId="{A8958709-1A08-4E3A-B6FB-C9DA7A41073C}" type="presParOf" srcId="{3F2CA9A7-7406-4BD8-9556-85700AA77F93}" destId="{6F7D7C7F-E0D0-4B65-B97B-418B8D0FB6C2}" srcOrd="0" destOrd="0" presId="urn:microsoft.com/office/officeart/2005/8/layout/list1"/>
    <dgm:cxn modelId="{E7579470-E05C-4E4C-A243-F2EBD2DA395C}" type="presParOf" srcId="{3F2CA9A7-7406-4BD8-9556-85700AA77F93}" destId="{B429F5BD-1E11-4C09-A1EC-5FEC1751DFFB}" srcOrd="1" destOrd="0" presId="urn:microsoft.com/office/officeart/2005/8/layout/list1"/>
    <dgm:cxn modelId="{C352BB90-74B9-40E1-857E-FE1E8821A31E}" type="presParOf" srcId="{E38BE11F-B633-4E5C-8892-945B771F26AD}" destId="{48093D3A-B3C9-4596-B35D-FDC261D86182}" srcOrd="1" destOrd="0" presId="urn:microsoft.com/office/officeart/2005/8/layout/list1"/>
    <dgm:cxn modelId="{A8E57E77-9527-4BB5-BB5C-E2848F65A11D}" type="presParOf" srcId="{E38BE11F-B633-4E5C-8892-945B771F26AD}" destId="{64256479-9604-4F5C-A6C3-9238A70FC335}" srcOrd="2" destOrd="0" presId="urn:microsoft.com/office/officeart/2005/8/layout/list1"/>
    <dgm:cxn modelId="{897DB4D8-CA6B-492D-9963-8CA233196CD2}" type="presParOf" srcId="{E38BE11F-B633-4E5C-8892-945B771F26AD}" destId="{9F291678-FA65-4B5B-8332-A30952D6CB40}" srcOrd="3" destOrd="0" presId="urn:microsoft.com/office/officeart/2005/8/layout/list1"/>
    <dgm:cxn modelId="{D4A5EE90-FC05-4BCB-B980-87BE22580C5C}" type="presParOf" srcId="{E38BE11F-B633-4E5C-8892-945B771F26AD}" destId="{7E200A73-FD5B-4B4B-82DA-A2357E7E4464}" srcOrd="4" destOrd="0" presId="urn:microsoft.com/office/officeart/2005/8/layout/list1"/>
    <dgm:cxn modelId="{1AF1D3A5-DD16-403B-8E9F-01FB8E6CF398}" type="presParOf" srcId="{7E200A73-FD5B-4B4B-82DA-A2357E7E4464}" destId="{0DED5857-CD2C-4636-B2C9-145ED97DCABD}" srcOrd="0" destOrd="0" presId="urn:microsoft.com/office/officeart/2005/8/layout/list1"/>
    <dgm:cxn modelId="{E7F9E13F-3A58-4310-9C85-27B5D142C797}" type="presParOf" srcId="{7E200A73-FD5B-4B4B-82DA-A2357E7E4464}" destId="{B5522210-1AF4-4B5B-8099-5B8530AF5956}" srcOrd="1" destOrd="0" presId="urn:microsoft.com/office/officeart/2005/8/layout/list1"/>
    <dgm:cxn modelId="{0782A997-E6B7-4130-8889-AA8B3714E618}" type="presParOf" srcId="{E38BE11F-B633-4E5C-8892-945B771F26AD}" destId="{A6B92692-0985-48C8-A50A-2281C85D3F52}" srcOrd="5" destOrd="0" presId="urn:microsoft.com/office/officeart/2005/8/layout/list1"/>
    <dgm:cxn modelId="{5973C62C-7A12-4A0F-A5B0-662D30D2E20D}" type="presParOf" srcId="{E38BE11F-B633-4E5C-8892-945B771F26AD}" destId="{BA4868DD-65B7-4BE4-BFDB-AC71D4584A17}" srcOrd="6" destOrd="0" presId="urn:microsoft.com/office/officeart/2005/8/layout/list1"/>
    <dgm:cxn modelId="{D80D5B3F-CF6A-4533-A15D-AACCF5F053A1}" type="presParOf" srcId="{E38BE11F-B633-4E5C-8892-945B771F26AD}" destId="{21E6C30E-52A0-411E-B38C-E984625F8BC9}" srcOrd="7" destOrd="0" presId="urn:microsoft.com/office/officeart/2005/8/layout/list1"/>
    <dgm:cxn modelId="{A386C9C1-946D-425C-9A83-5E50C1B88935}" type="presParOf" srcId="{E38BE11F-B633-4E5C-8892-945B771F26AD}" destId="{B1CE7592-17CF-4C3B-99D4-B0477FEBD9D8}" srcOrd="8" destOrd="0" presId="urn:microsoft.com/office/officeart/2005/8/layout/list1"/>
    <dgm:cxn modelId="{3F0D629D-071E-46F5-AAA7-AC0730A553FF}" type="presParOf" srcId="{B1CE7592-17CF-4C3B-99D4-B0477FEBD9D8}" destId="{13C83C9B-52D3-4807-8BB0-163779C66B40}" srcOrd="0" destOrd="0" presId="urn:microsoft.com/office/officeart/2005/8/layout/list1"/>
    <dgm:cxn modelId="{43508C31-6900-4550-AB05-467C63C3AF4E}" type="presParOf" srcId="{B1CE7592-17CF-4C3B-99D4-B0477FEBD9D8}" destId="{E9AF97EE-8B7E-4339-9007-336C968AFCC1}" srcOrd="1" destOrd="0" presId="urn:microsoft.com/office/officeart/2005/8/layout/list1"/>
    <dgm:cxn modelId="{50314630-EF1C-4B29-B82E-B77437745C0D}" type="presParOf" srcId="{E38BE11F-B633-4E5C-8892-945B771F26AD}" destId="{BCE51CC6-E4D1-4070-B0E7-92253002A94C}" srcOrd="9" destOrd="0" presId="urn:microsoft.com/office/officeart/2005/8/layout/list1"/>
    <dgm:cxn modelId="{E5EEE87D-07B9-47B1-AA8F-D83C5D947317}" type="presParOf" srcId="{E38BE11F-B633-4E5C-8892-945B771F26AD}" destId="{D38ECD37-E2D5-4949-9F19-813ECB779EFC}" srcOrd="10" destOrd="0" presId="urn:microsoft.com/office/officeart/2005/8/layout/list1"/>
    <dgm:cxn modelId="{C06EC907-B023-435C-ADE9-ED7023A02654}" type="presParOf" srcId="{E38BE11F-B633-4E5C-8892-945B771F26AD}" destId="{AA5F9C43-B909-4467-B586-175C7D74C2DC}" srcOrd="11" destOrd="0" presId="urn:microsoft.com/office/officeart/2005/8/layout/list1"/>
    <dgm:cxn modelId="{C3E6570A-89E8-4192-A520-CD2EA8920C89}" type="presParOf" srcId="{E38BE11F-B633-4E5C-8892-945B771F26AD}" destId="{8FCFFBE1-DB41-47AB-B39A-535441C758B9}" srcOrd="12" destOrd="0" presId="urn:microsoft.com/office/officeart/2005/8/layout/list1"/>
    <dgm:cxn modelId="{9B503323-D906-4793-BF57-5382702D2E32}" type="presParOf" srcId="{8FCFFBE1-DB41-47AB-B39A-535441C758B9}" destId="{D55422D2-4869-4720-B608-6DE6F00E5CE3}" srcOrd="0" destOrd="0" presId="urn:microsoft.com/office/officeart/2005/8/layout/list1"/>
    <dgm:cxn modelId="{A66331D8-07E0-4D06-BE3A-F9AE129E30B7}" type="presParOf" srcId="{8FCFFBE1-DB41-47AB-B39A-535441C758B9}" destId="{D8B9B5D3-CB56-467F-8EF5-B6E1D75AA704}" srcOrd="1" destOrd="0" presId="urn:microsoft.com/office/officeart/2005/8/layout/list1"/>
    <dgm:cxn modelId="{8A9DBE07-393E-489D-AA0B-9C66BFB3DC14}" type="presParOf" srcId="{E38BE11F-B633-4E5C-8892-945B771F26AD}" destId="{52FA9E15-7ECA-4D81-85D1-39646333EF00}" srcOrd="13" destOrd="0" presId="urn:microsoft.com/office/officeart/2005/8/layout/list1"/>
    <dgm:cxn modelId="{2AA5322F-856D-4236-89D9-EE831B017BF4}" type="presParOf" srcId="{E38BE11F-B633-4E5C-8892-945B771F26AD}" destId="{DB5193E2-2267-484E-BFCA-BDF78F36DCEF}" srcOrd="14" destOrd="0" presId="urn:microsoft.com/office/officeart/2005/8/layout/list1"/>
    <dgm:cxn modelId="{39ACEFA6-A55C-4A97-83B3-99A5F06E4B8E}" type="presParOf" srcId="{E38BE11F-B633-4E5C-8892-945B771F26AD}" destId="{2174689F-BC2C-4BC4-8962-DFBEAFB6784F}" srcOrd="15" destOrd="0" presId="urn:microsoft.com/office/officeart/2005/8/layout/list1"/>
    <dgm:cxn modelId="{61B4A901-8C3A-4419-9D2C-FA9BB7C2FE58}" type="presParOf" srcId="{E38BE11F-B633-4E5C-8892-945B771F26AD}" destId="{E3FD1F36-B8B4-449C-8E5E-ECBE7DF3FBF5}" srcOrd="16" destOrd="0" presId="urn:microsoft.com/office/officeart/2005/8/layout/list1"/>
    <dgm:cxn modelId="{5ED7F2DE-78B5-431E-B3DE-F6B4E9429746}" type="presParOf" srcId="{E3FD1F36-B8B4-449C-8E5E-ECBE7DF3FBF5}" destId="{9ECCF344-4F55-4F9A-A38C-725F69A6CCB6}" srcOrd="0" destOrd="0" presId="urn:microsoft.com/office/officeart/2005/8/layout/list1"/>
    <dgm:cxn modelId="{37DFD40F-11C1-45E6-BF73-42050A857C86}" type="presParOf" srcId="{E3FD1F36-B8B4-449C-8E5E-ECBE7DF3FBF5}" destId="{90CDC513-2A06-4E55-A6B8-65ACAC8BAA6B}" srcOrd="1" destOrd="0" presId="urn:microsoft.com/office/officeart/2005/8/layout/list1"/>
    <dgm:cxn modelId="{E9AA6DEE-FF00-488F-B4D1-94D15F4407B9}" type="presParOf" srcId="{E38BE11F-B633-4E5C-8892-945B771F26AD}" destId="{A6345502-3ADB-4C5D-B610-806CD4401195}" srcOrd="17" destOrd="0" presId="urn:microsoft.com/office/officeart/2005/8/layout/list1"/>
    <dgm:cxn modelId="{38CE7238-9D7D-4901-BCBA-9FB05C39ECB5}" type="presParOf" srcId="{E38BE11F-B633-4E5C-8892-945B771F26AD}" destId="{C8935ABF-5EC3-4EE4-A382-CCA1B89FD88E}" srcOrd="18" destOrd="0" presId="urn:microsoft.com/office/officeart/2005/8/layout/list1"/>
    <dgm:cxn modelId="{39119554-47E1-4EB5-81D0-BCD784F305EE}" type="presParOf" srcId="{E38BE11F-B633-4E5C-8892-945B771F26AD}" destId="{E6619DE9-E1C7-4ED0-BFD8-143CD9309B90}" srcOrd="19" destOrd="0" presId="urn:microsoft.com/office/officeart/2005/8/layout/list1"/>
    <dgm:cxn modelId="{E69C418F-8694-4C30-8548-FA9E49AE9CD0}" type="presParOf" srcId="{E38BE11F-B633-4E5C-8892-945B771F26AD}" destId="{BB50F224-337A-4FD6-AECD-ADFE3FAF5609}" srcOrd="20" destOrd="0" presId="urn:microsoft.com/office/officeart/2005/8/layout/list1"/>
    <dgm:cxn modelId="{14D27A4E-6D5D-4602-9C54-3B770A1794F2}" type="presParOf" srcId="{BB50F224-337A-4FD6-AECD-ADFE3FAF5609}" destId="{A74953EB-070E-419A-897D-BB25467F4664}" srcOrd="0" destOrd="0" presId="urn:microsoft.com/office/officeart/2005/8/layout/list1"/>
    <dgm:cxn modelId="{47006A93-F255-4A6F-9067-E937E0C9CA32}" type="presParOf" srcId="{BB50F224-337A-4FD6-AECD-ADFE3FAF5609}" destId="{9849D97E-CEA9-4ADA-978E-C7DF1494A185}" srcOrd="1" destOrd="0" presId="urn:microsoft.com/office/officeart/2005/8/layout/list1"/>
    <dgm:cxn modelId="{816AC946-CD76-4563-BE74-5A27266DC07E}" type="presParOf" srcId="{E38BE11F-B633-4E5C-8892-945B771F26AD}" destId="{5A690A5C-5C35-45DF-B876-1A0779E67BF7}" srcOrd="21" destOrd="0" presId="urn:microsoft.com/office/officeart/2005/8/layout/list1"/>
    <dgm:cxn modelId="{B94FF017-B89A-4A47-8438-3AA212B033A6}" type="presParOf" srcId="{E38BE11F-B633-4E5C-8892-945B771F26AD}" destId="{F98B99A8-C583-4D09-BFB1-A270631E41FB}" srcOrd="22" destOrd="0" presId="urn:microsoft.com/office/officeart/2005/8/layout/list1"/>
  </dgm:cxnLst>
  <dgm:bg/>
  <dgm:whole/>
  <dgm:extLst>
    <a:ext uri="http://schemas.microsoft.com/office/drawing/2008/diagram">
      <dsp:dataModelExt xmlns:dsp="http://schemas.microsoft.com/office/drawing/2008/diagram" relId="rId21"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9C4F71-D908-4B21-B69E-F97C075828E7}">
      <dsp:nvSpPr>
        <dsp:cNvPr id="0" name=""/>
        <dsp:cNvSpPr/>
      </dsp:nvSpPr>
      <dsp:spPr>
        <a:xfrm>
          <a:off x="350327" y="0"/>
          <a:ext cx="5234226" cy="3462014"/>
        </a:xfrm>
        <a:prstGeom prst="rightArrow">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9CF45B-16EF-4F7C-8B2D-814BD27C0D6B}">
      <dsp:nvSpPr>
        <dsp:cNvPr id="0" name=""/>
        <dsp:cNvSpPr/>
      </dsp:nvSpPr>
      <dsp:spPr>
        <a:xfrm>
          <a:off x="2970" y="1038604"/>
          <a:ext cx="1428660" cy="138480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Professional translation</a:t>
          </a:r>
        </a:p>
      </dsp:txBody>
      <dsp:txXfrm>
        <a:off x="70571" y="1106205"/>
        <a:ext cx="1293458" cy="1249603"/>
      </dsp:txXfrm>
    </dsp:sp>
    <dsp:sp modelId="{16D1D6F8-FDD3-46DC-9932-D1940753FCD3}">
      <dsp:nvSpPr>
        <dsp:cNvPr id="0" name=""/>
        <dsp:cNvSpPr/>
      </dsp:nvSpPr>
      <dsp:spPr>
        <a:xfrm>
          <a:off x="1503063" y="1038604"/>
          <a:ext cx="1428660" cy="138480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Recruit native Spanish speakers</a:t>
          </a:r>
        </a:p>
      </dsp:txBody>
      <dsp:txXfrm>
        <a:off x="1570664" y="1106205"/>
        <a:ext cx="1293458" cy="1249603"/>
      </dsp:txXfrm>
    </dsp:sp>
    <dsp:sp modelId="{6DF1C83F-B2DF-4280-A89E-8055E68A2AA1}">
      <dsp:nvSpPr>
        <dsp:cNvPr id="0" name=""/>
        <dsp:cNvSpPr/>
      </dsp:nvSpPr>
      <dsp:spPr>
        <a:xfrm>
          <a:off x="3003157" y="1038604"/>
          <a:ext cx="1428660" cy="1384805"/>
        </a:xfrm>
        <a:prstGeom prst="round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Think-aloud interviews</a:t>
          </a:r>
        </a:p>
      </dsp:txBody>
      <dsp:txXfrm>
        <a:off x="3070758" y="1106205"/>
        <a:ext cx="1293458" cy="1249603"/>
      </dsp:txXfrm>
    </dsp:sp>
    <dsp:sp modelId="{A1B710C5-E892-44F5-A7FB-2BF4F3417C9F}">
      <dsp:nvSpPr>
        <dsp:cNvPr id="0" name=""/>
        <dsp:cNvSpPr/>
      </dsp:nvSpPr>
      <dsp:spPr>
        <a:xfrm>
          <a:off x="4503250" y="1038604"/>
          <a:ext cx="1428660" cy="1384805"/>
        </a:xfrm>
        <a:prstGeom prst="roundRect">
          <a:avLst/>
        </a:prstGeom>
        <a:solidFill>
          <a:srgbClr val="4E5B6F"/>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err="1"/>
            <a:t>Qualititative</a:t>
          </a:r>
          <a:r>
            <a:rPr lang="en-US" sz="1600" kern="1200" dirty="0"/>
            <a:t> analysis</a:t>
          </a:r>
        </a:p>
      </dsp:txBody>
      <dsp:txXfrm>
        <a:off x="4570851" y="1106205"/>
        <a:ext cx="1293458" cy="12496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CDAAB-CC5B-40CB-97D0-6B71B4D826CE}">
      <dsp:nvSpPr>
        <dsp:cNvPr id="0" name=""/>
        <dsp:cNvSpPr/>
      </dsp:nvSpPr>
      <dsp:spPr>
        <a:xfrm>
          <a:off x="0" y="159209"/>
          <a:ext cx="1651419" cy="990851"/>
        </a:xfrm>
        <a:prstGeom prst="roundRect">
          <a:avLst/>
        </a:prstGeom>
        <a:solidFill>
          <a:srgbClr val="4E5B6F"/>
        </a:solidFill>
        <a:ln w="25400" cap="flat" cmpd="sng" algn="ctr">
          <a:solidFill>
            <a:schemeClr val="bg2">
              <a:lumMod val="25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mj-lt"/>
              <a:cs typeface="Calibri" panose="020F0502020204030204" pitchFamily="34" charset="0"/>
            </a:rPr>
            <a:t>An unmet need</a:t>
          </a:r>
        </a:p>
      </dsp:txBody>
      <dsp:txXfrm>
        <a:off x="48369" y="207578"/>
        <a:ext cx="1554681" cy="894113"/>
      </dsp:txXfrm>
    </dsp:sp>
    <dsp:sp modelId="{0931DBB4-E3C0-4F30-A713-64D5A61D1790}">
      <dsp:nvSpPr>
        <dsp:cNvPr id="0" name=""/>
        <dsp:cNvSpPr/>
      </dsp:nvSpPr>
      <dsp:spPr>
        <a:xfrm>
          <a:off x="1816561" y="159209"/>
          <a:ext cx="1651419" cy="990851"/>
        </a:xfrm>
        <a:prstGeom prst="roundRect">
          <a:avLst/>
        </a:prstGeom>
        <a:solidFill>
          <a:srgbClr val="4E5B6F"/>
        </a:solidFill>
        <a:ln w="25400" cap="flat" cmpd="sng" algn="ctr">
          <a:solidFill>
            <a:schemeClr val="tx2">
              <a:lumMod val="50000"/>
            </a:schemeClr>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mj-lt"/>
              <a:cs typeface="Calibri" panose="020F0502020204030204" pitchFamily="34" charset="0"/>
            </a:rPr>
            <a:t>Clarity and relatability</a:t>
          </a:r>
        </a:p>
      </dsp:txBody>
      <dsp:txXfrm>
        <a:off x="1864930" y="207578"/>
        <a:ext cx="1554681" cy="894113"/>
      </dsp:txXfrm>
    </dsp:sp>
    <dsp:sp modelId="{BC374AED-415A-4444-9B3D-6E2FB6028E79}">
      <dsp:nvSpPr>
        <dsp:cNvPr id="0" name=""/>
        <dsp:cNvSpPr/>
      </dsp:nvSpPr>
      <dsp:spPr>
        <a:xfrm>
          <a:off x="3633122" y="159209"/>
          <a:ext cx="1651419" cy="990851"/>
        </a:xfrm>
        <a:prstGeom prst="roundRect">
          <a:avLst/>
        </a:prstGeom>
        <a:solidFill>
          <a:srgbClr val="4E5B6F"/>
        </a:solidFill>
        <a:ln w="25400" cap="flat" cmpd="sng" algn="ctr">
          <a:solidFill>
            <a:srgbClr val="5E1A7C"/>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mj-lt"/>
              <a:cs typeface="Calibri" panose="020F0502020204030204" pitchFamily="34" charset="0"/>
            </a:rPr>
            <a:t>"</a:t>
          </a:r>
          <a:r>
            <a:rPr lang="en-US" sz="2200" kern="1200" dirty="0" err="1">
              <a:latin typeface="+mj-lt"/>
              <a:cs typeface="Calibri" panose="020F0502020204030204" pitchFamily="34" charset="0"/>
            </a:rPr>
            <a:t>Atencion</a:t>
          </a:r>
          <a:r>
            <a:rPr lang="en-US" sz="2200" kern="1200" dirty="0">
              <a:latin typeface="+mj-lt"/>
              <a:cs typeface="Calibri" panose="020F0502020204030204" pitchFamily="34" charset="0"/>
            </a:rPr>
            <a:t> Plena"</a:t>
          </a:r>
        </a:p>
      </dsp:txBody>
      <dsp:txXfrm>
        <a:off x="3681491" y="207578"/>
        <a:ext cx="1554681" cy="894113"/>
      </dsp:txXfrm>
    </dsp:sp>
    <dsp:sp modelId="{7A4231F9-3DE8-4CDA-9898-D7F3DFD6B5DB}">
      <dsp:nvSpPr>
        <dsp:cNvPr id="0" name=""/>
        <dsp:cNvSpPr/>
      </dsp:nvSpPr>
      <dsp:spPr>
        <a:xfrm>
          <a:off x="0" y="1315202"/>
          <a:ext cx="1651419" cy="990851"/>
        </a:xfrm>
        <a:prstGeom prst="roundRect">
          <a:avLst/>
        </a:prstGeom>
        <a:solidFill>
          <a:srgbClr val="4E5B6F"/>
        </a:solidFill>
        <a:ln w="25400" cap="flat" cmpd="sng" algn="ctr">
          <a:solidFill>
            <a:srgbClr val="117569"/>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mj-lt"/>
              <a:cs typeface="Calibri" panose="020F0502020204030204" pitchFamily="34" charset="0"/>
            </a:rPr>
            <a:t>Religion</a:t>
          </a:r>
        </a:p>
      </dsp:txBody>
      <dsp:txXfrm>
        <a:off x="48369" y="1363571"/>
        <a:ext cx="1554681" cy="894113"/>
      </dsp:txXfrm>
    </dsp:sp>
    <dsp:sp modelId="{DBCB146D-BB4A-40B2-B0CC-482EA5C399FF}">
      <dsp:nvSpPr>
        <dsp:cNvPr id="0" name=""/>
        <dsp:cNvSpPr/>
      </dsp:nvSpPr>
      <dsp:spPr>
        <a:xfrm>
          <a:off x="1816561" y="1315202"/>
          <a:ext cx="1651419" cy="990851"/>
        </a:xfrm>
        <a:prstGeom prst="roundRect">
          <a:avLst/>
        </a:prstGeom>
        <a:solidFill>
          <a:srgbClr val="4E5B6F"/>
        </a:solidFill>
        <a:ln w="25400" cap="flat" cmpd="sng" algn="ctr">
          <a:solidFill>
            <a:schemeClr val="accent5"/>
          </a:solidFill>
          <a:prstDash val="solid"/>
        </a:ln>
        <a:effectLst/>
      </dsp:spPr>
      <dsp:style>
        <a:lnRef idx="2">
          <a:schemeClr val="accent5">
            <a:shade val="50000"/>
          </a:schemeClr>
        </a:lnRef>
        <a:fillRef idx="1">
          <a:schemeClr val="accent5"/>
        </a:fillRef>
        <a:effectRef idx="0">
          <a:schemeClr val="accent5"/>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mj-lt"/>
              <a:cs typeface="Calibri" panose="020F0502020204030204" pitchFamily="34" charset="0"/>
            </a:rPr>
            <a:t>Rapport</a:t>
          </a:r>
        </a:p>
      </dsp:txBody>
      <dsp:txXfrm>
        <a:off x="1864930" y="1363571"/>
        <a:ext cx="1554681" cy="894113"/>
      </dsp:txXfrm>
    </dsp:sp>
    <dsp:sp modelId="{DB4E39A0-5DD6-46B3-9C43-90F7EC6D88FF}">
      <dsp:nvSpPr>
        <dsp:cNvPr id="0" name=""/>
        <dsp:cNvSpPr/>
      </dsp:nvSpPr>
      <dsp:spPr>
        <a:xfrm>
          <a:off x="3633122" y="1315202"/>
          <a:ext cx="1651419" cy="990851"/>
        </a:xfrm>
        <a:prstGeom prst="roundRect">
          <a:avLst/>
        </a:prstGeom>
        <a:solidFill>
          <a:srgbClr val="4E5B6F"/>
        </a:solidFill>
        <a:ln w="25400" cap="flat" cmpd="sng" algn="ctr">
          <a:solidFill>
            <a:schemeClr val="accent4">
              <a:lumMod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mj-lt"/>
              <a:cs typeface="Calibri" panose="020F0502020204030204" pitchFamily="34" charset="0"/>
            </a:rPr>
            <a:t>Taking a step back</a:t>
          </a:r>
        </a:p>
      </dsp:txBody>
      <dsp:txXfrm>
        <a:off x="3681491" y="1363571"/>
        <a:ext cx="1554681" cy="894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56479-9604-4F5C-A6C3-9238A70FC335}">
      <dsp:nvSpPr>
        <dsp:cNvPr id="0" name=""/>
        <dsp:cNvSpPr/>
      </dsp:nvSpPr>
      <dsp:spPr>
        <a:xfrm>
          <a:off x="582250" y="321054"/>
          <a:ext cx="5041409" cy="20664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0127" tIns="604012" rIns="460127"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All 9 participants had heard of deep breathing and mindfulness in English, but none had previously been presented these concepts in Spanish</a:t>
          </a:r>
        </a:p>
      </dsp:txBody>
      <dsp:txXfrm>
        <a:off x="582250" y="321054"/>
        <a:ext cx="5041409" cy="2066400"/>
      </dsp:txXfrm>
    </dsp:sp>
    <dsp:sp modelId="{B429F5BD-1E11-4C09-A1EC-5FEC1751DFFB}">
      <dsp:nvSpPr>
        <dsp:cNvPr id="0" name=""/>
        <dsp:cNvSpPr/>
      </dsp:nvSpPr>
      <dsp:spPr>
        <a:xfrm>
          <a:off x="282246" y="77114"/>
          <a:ext cx="5644929" cy="725962"/>
        </a:xfrm>
        <a:prstGeom prst="roundRect">
          <a:avLst/>
        </a:prstGeom>
        <a:solidFill>
          <a:schemeClr val="lt1">
            <a:hueOff val="0"/>
            <a:satOff val="0"/>
            <a:lumOff val="0"/>
            <a:alphaOff val="0"/>
          </a:schemeClr>
        </a:solidFill>
        <a:ln w="38100" cap="flat" cmpd="sng" algn="ctr">
          <a:solidFill>
            <a:schemeClr val="bg2">
              <a:lumMod val="25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862" tIns="0" rIns="156862" bIns="0" numCol="1" spcCol="1270" anchor="ctr" anchorCtr="0">
          <a:noAutofit/>
        </a:bodyPr>
        <a:lstStyle/>
        <a:p>
          <a:pPr marL="0" lvl="0" indent="0" algn="l" defTabSz="977900">
            <a:lnSpc>
              <a:spcPct val="90000"/>
            </a:lnSpc>
            <a:spcBef>
              <a:spcPct val="0"/>
            </a:spcBef>
            <a:spcAft>
              <a:spcPct val="35000"/>
            </a:spcAft>
            <a:buNone/>
          </a:pPr>
          <a:r>
            <a:rPr lang="en-US" sz="2200" kern="1200" dirty="0"/>
            <a:t>Verifying the unmet need for a Spanish language intervention</a:t>
          </a:r>
        </a:p>
      </dsp:txBody>
      <dsp:txXfrm>
        <a:off x="317685" y="112553"/>
        <a:ext cx="5574051" cy="655084"/>
      </dsp:txXfrm>
    </dsp:sp>
    <dsp:sp modelId="{BA4868DD-65B7-4BE4-BFDB-AC71D4584A17}">
      <dsp:nvSpPr>
        <dsp:cNvPr id="0" name=""/>
        <dsp:cNvSpPr/>
      </dsp:nvSpPr>
      <dsp:spPr>
        <a:xfrm>
          <a:off x="0" y="2541622"/>
          <a:ext cx="5928629" cy="1033200"/>
        </a:xfrm>
        <a:prstGeom prst="rect">
          <a:avLst/>
        </a:prstGeom>
        <a:noFill/>
        <a:ln>
          <a:noFill/>
        </a:ln>
        <a:effectLst/>
      </dsp:spPr>
      <dsp:style>
        <a:lnRef idx="0">
          <a:scrgbClr r="0" g="0" b="0"/>
        </a:lnRef>
        <a:fillRef idx="0">
          <a:scrgbClr r="0" g="0" b="0"/>
        </a:fillRef>
        <a:effectRef idx="0">
          <a:scrgbClr r="0" g="0" b="0"/>
        </a:effectRef>
        <a:fontRef idx="minor">
          <a:schemeClr val="accent5"/>
        </a:fontRef>
      </dsp:style>
    </dsp:sp>
    <dsp:sp modelId="{B5522210-1AF4-4B5B-8099-5B8530AF5956}">
      <dsp:nvSpPr>
        <dsp:cNvPr id="0" name=""/>
        <dsp:cNvSpPr/>
      </dsp:nvSpPr>
      <dsp:spPr>
        <a:xfrm>
          <a:off x="282246" y="2616624"/>
          <a:ext cx="5644929" cy="870377"/>
        </a:xfrm>
        <a:prstGeom prst="roundRect">
          <a:avLst/>
        </a:prstGeom>
        <a:solidFill>
          <a:schemeClr val="lt1">
            <a:hueOff val="0"/>
            <a:satOff val="0"/>
            <a:lumOff val="0"/>
            <a:alphaOff val="0"/>
          </a:schemeClr>
        </a:solidFill>
        <a:ln w="38100" cap="flat" cmpd="sng" algn="ctr">
          <a:solidFill>
            <a:schemeClr val="tx2">
              <a:lumMod val="75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862" tIns="0" rIns="156862" bIns="0" numCol="1" spcCol="1270" anchor="ctr" anchorCtr="0">
          <a:noAutofit/>
        </a:bodyPr>
        <a:lstStyle/>
        <a:p>
          <a:pPr marL="0" lvl="0" indent="0" algn="l" defTabSz="977900">
            <a:lnSpc>
              <a:spcPct val="90000"/>
            </a:lnSpc>
            <a:spcBef>
              <a:spcPct val="0"/>
            </a:spcBef>
            <a:spcAft>
              <a:spcPct val="35000"/>
            </a:spcAft>
            <a:buNone/>
          </a:pPr>
          <a:r>
            <a:rPr lang="en-US" sz="2200" kern="1200" dirty="0"/>
            <a:t>Professional translation mostly retains clarity, but relatability is lost in translation</a:t>
          </a:r>
        </a:p>
      </dsp:txBody>
      <dsp:txXfrm>
        <a:off x="324734" y="2659112"/>
        <a:ext cx="5559953" cy="785401"/>
      </dsp:txXfrm>
    </dsp:sp>
    <dsp:sp modelId="{D38ECD37-E2D5-4949-9F19-813ECB779EFC}">
      <dsp:nvSpPr>
        <dsp:cNvPr id="0" name=""/>
        <dsp:cNvSpPr/>
      </dsp:nvSpPr>
      <dsp:spPr>
        <a:xfrm>
          <a:off x="0" y="4335987"/>
          <a:ext cx="5928629" cy="931863"/>
        </a:xfrm>
        <a:prstGeom prst="rect">
          <a:avLst/>
        </a:prstGeom>
        <a:noFill/>
        <a:ln>
          <a:noFill/>
        </a:ln>
        <a:effectLst/>
      </dsp:spPr>
      <dsp:style>
        <a:lnRef idx="0">
          <a:scrgbClr r="0" g="0" b="0"/>
        </a:lnRef>
        <a:fillRef idx="0">
          <a:scrgbClr r="0" g="0" b="0"/>
        </a:fillRef>
        <a:effectRef idx="0">
          <a:scrgbClr r="0" g="0" b="0"/>
        </a:effectRef>
        <a:fontRef idx="minor">
          <a:schemeClr val="accent5"/>
        </a:fontRef>
      </dsp:style>
    </dsp:sp>
    <dsp:sp modelId="{E9AF97EE-8B7E-4339-9007-336C968AFCC1}">
      <dsp:nvSpPr>
        <dsp:cNvPr id="0" name=""/>
        <dsp:cNvSpPr/>
      </dsp:nvSpPr>
      <dsp:spPr>
        <a:xfrm>
          <a:off x="312474" y="3721459"/>
          <a:ext cx="5596993" cy="935613"/>
        </a:xfrm>
        <a:prstGeom prst="roundRect">
          <a:avLst/>
        </a:prstGeom>
        <a:solidFill>
          <a:schemeClr val="lt1">
            <a:hueOff val="0"/>
            <a:satOff val="0"/>
            <a:lumOff val="0"/>
            <a:alphaOff val="0"/>
          </a:schemeClr>
        </a:solidFill>
        <a:ln w="38100" cap="flat" cmpd="sng" algn="ctr">
          <a:solidFill>
            <a:srgbClr val="5E1A7C"/>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862" tIns="0" rIns="156862" bIns="0" numCol="1" spcCol="1270" anchor="ctr" anchorCtr="0">
          <a:noAutofit/>
        </a:bodyPr>
        <a:lstStyle/>
        <a:p>
          <a:pPr marL="0" lvl="0" indent="0" algn="l" defTabSz="977900">
            <a:lnSpc>
              <a:spcPct val="90000"/>
            </a:lnSpc>
            <a:spcBef>
              <a:spcPct val="0"/>
            </a:spcBef>
            <a:spcAft>
              <a:spcPct val="35000"/>
            </a:spcAft>
            <a:buNone/>
          </a:pPr>
          <a:r>
            <a:rPr lang="en-US" sz="2200" kern="1200" dirty="0"/>
            <a:t>“</a:t>
          </a:r>
          <a:r>
            <a:rPr lang="en-US" sz="2200" kern="1200" dirty="0" err="1"/>
            <a:t>Atenci</a:t>
          </a:r>
          <a:r>
            <a:rPr lang="en-US" sz="2200" kern="1200" dirty="0" err="1">
              <a:cs typeface="Calibri" panose="020F0502020204030204" pitchFamily="34" charset="0"/>
            </a:rPr>
            <a:t>ó</a:t>
          </a:r>
          <a:r>
            <a:rPr lang="en-US" sz="2200" kern="1200" dirty="0" err="1"/>
            <a:t>n</a:t>
          </a:r>
          <a:r>
            <a:rPr lang="en-US" sz="2200" kern="1200" dirty="0"/>
            <a:t> Plena” was an adequate and accurate Spanish-language translation for “mindfulness”</a:t>
          </a:r>
        </a:p>
      </dsp:txBody>
      <dsp:txXfrm>
        <a:off x="358147" y="3767132"/>
        <a:ext cx="5505647" cy="844267"/>
      </dsp:txXfrm>
    </dsp:sp>
    <dsp:sp modelId="{DB5193E2-2267-484E-BFCA-BDF78F36DCEF}">
      <dsp:nvSpPr>
        <dsp:cNvPr id="0" name=""/>
        <dsp:cNvSpPr/>
      </dsp:nvSpPr>
      <dsp:spPr>
        <a:xfrm>
          <a:off x="0" y="5676160"/>
          <a:ext cx="5928629" cy="1033200"/>
        </a:xfrm>
        <a:prstGeom prst="rect">
          <a:avLst/>
        </a:prstGeom>
        <a:noFill/>
        <a:ln>
          <a:noFill/>
        </a:ln>
        <a:effectLst/>
      </dsp:spPr>
      <dsp:style>
        <a:lnRef idx="0">
          <a:scrgbClr r="0" g="0" b="0"/>
        </a:lnRef>
        <a:fillRef idx="0">
          <a:scrgbClr r="0" g="0" b="0"/>
        </a:fillRef>
        <a:effectRef idx="0">
          <a:scrgbClr r="0" g="0" b="0"/>
        </a:effectRef>
        <a:fontRef idx="minor">
          <a:schemeClr val="accent5"/>
        </a:fontRef>
      </dsp:style>
    </dsp:sp>
    <dsp:sp modelId="{D8B9B5D3-CB56-467F-8EF5-B6E1D75AA704}">
      <dsp:nvSpPr>
        <dsp:cNvPr id="0" name=""/>
        <dsp:cNvSpPr/>
      </dsp:nvSpPr>
      <dsp:spPr>
        <a:xfrm>
          <a:off x="282246" y="4887867"/>
          <a:ext cx="5644929" cy="792069"/>
        </a:xfrm>
        <a:prstGeom prst="roundRect">
          <a:avLst/>
        </a:prstGeom>
        <a:solidFill>
          <a:schemeClr val="lt1">
            <a:hueOff val="0"/>
            <a:satOff val="0"/>
            <a:lumOff val="0"/>
            <a:alphaOff val="0"/>
          </a:schemeClr>
        </a:solidFill>
        <a:ln w="38100" cap="flat" cmpd="sng" algn="ctr">
          <a:solidFill>
            <a:srgbClr val="117569"/>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862" tIns="0" rIns="156862" bIns="0" numCol="1" spcCol="1270" anchor="ctr" anchorCtr="0">
          <a:noAutofit/>
        </a:bodyPr>
        <a:lstStyle/>
        <a:p>
          <a:pPr marL="0" lvl="0" indent="0" algn="l" defTabSz="977900">
            <a:lnSpc>
              <a:spcPct val="90000"/>
            </a:lnSpc>
            <a:spcBef>
              <a:spcPct val="0"/>
            </a:spcBef>
            <a:spcAft>
              <a:spcPct val="35000"/>
            </a:spcAft>
            <a:buNone/>
          </a:pPr>
          <a:r>
            <a:rPr lang="en-US" sz="2200" kern="1200" dirty="0"/>
            <a:t>Importance of religion for stress management in participant cultures</a:t>
          </a:r>
        </a:p>
      </dsp:txBody>
      <dsp:txXfrm>
        <a:off x="320912" y="4926533"/>
        <a:ext cx="5567597" cy="714737"/>
      </dsp:txXfrm>
    </dsp:sp>
    <dsp:sp modelId="{C8935ABF-5EC3-4EE4-A382-CCA1B89FD88E}">
      <dsp:nvSpPr>
        <dsp:cNvPr id="0" name=""/>
        <dsp:cNvSpPr/>
      </dsp:nvSpPr>
      <dsp:spPr>
        <a:xfrm>
          <a:off x="0" y="7008196"/>
          <a:ext cx="5928629" cy="1033200"/>
        </a:xfrm>
        <a:prstGeom prst="rect">
          <a:avLst/>
        </a:prstGeom>
        <a:noFill/>
        <a:ln>
          <a:noFill/>
        </a:ln>
        <a:effectLst/>
      </dsp:spPr>
      <dsp:style>
        <a:lnRef idx="0">
          <a:scrgbClr r="0" g="0" b="0"/>
        </a:lnRef>
        <a:fillRef idx="0">
          <a:scrgbClr r="0" g="0" b="0"/>
        </a:fillRef>
        <a:effectRef idx="0">
          <a:scrgbClr r="0" g="0" b="0"/>
        </a:effectRef>
        <a:fontRef idx="minor">
          <a:schemeClr val="dk1"/>
        </a:fontRef>
      </dsp:style>
    </dsp:sp>
    <dsp:sp modelId="{90CDC513-2A06-4E55-A6B8-65ACAC8BAA6B}">
      <dsp:nvSpPr>
        <dsp:cNvPr id="0" name=""/>
        <dsp:cNvSpPr/>
      </dsp:nvSpPr>
      <dsp:spPr>
        <a:xfrm>
          <a:off x="283699" y="5915544"/>
          <a:ext cx="5644929" cy="682596"/>
        </a:xfrm>
        <a:prstGeom prst="roundRect">
          <a:avLst/>
        </a:prstGeom>
        <a:solidFill>
          <a:schemeClr val="lt1">
            <a:hueOff val="0"/>
            <a:satOff val="0"/>
            <a:lumOff val="0"/>
            <a:alphaOff val="0"/>
          </a:schemeClr>
        </a:solidFill>
        <a:ln w="38100" cap="flat" cmpd="sng" algn="ctr">
          <a:solidFill>
            <a:srgbClr val="738AC8"/>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862" tIns="0" rIns="156862" bIns="0" numCol="1" spcCol="1270" anchor="ctr" anchorCtr="0">
          <a:noAutofit/>
        </a:bodyPr>
        <a:lstStyle/>
        <a:p>
          <a:pPr marL="0" lvl="0" indent="0" algn="l" defTabSz="977900">
            <a:lnSpc>
              <a:spcPct val="90000"/>
            </a:lnSpc>
            <a:spcBef>
              <a:spcPct val="0"/>
            </a:spcBef>
            <a:spcAft>
              <a:spcPct val="35000"/>
            </a:spcAft>
            <a:buNone/>
          </a:pPr>
          <a:r>
            <a:rPr lang="en-US" sz="2200" kern="1200" dirty="0"/>
            <a:t>Rapport with the interventionist is crucial</a:t>
          </a:r>
        </a:p>
      </dsp:txBody>
      <dsp:txXfrm>
        <a:off x="317021" y="5948866"/>
        <a:ext cx="5578285" cy="615952"/>
      </dsp:txXfrm>
    </dsp:sp>
    <dsp:sp modelId="{F98B99A8-C583-4D09-BFB1-A270631E41FB}">
      <dsp:nvSpPr>
        <dsp:cNvPr id="0" name=""/>
        <dsp:cNvSpPr/>
      </dsp:nvSpPr>
      <dsp:spPr>
        <a:xfrm>
          <a:off x="594345" y="6969774"/>
          <a:ext cx="5051962" cy="1808100"/>
        </a:xfrm>
        <a:prstGeom prst="rect">
          <a:avLst/>
        </a:prstGeom>
        <a:solidFill>
          <a:schemeClr val="dk2">
            <a:alpha val="90000"/>
            <a:tint val="4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60127" tIns="604012" rIns="460127"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a:t>Participants wanted more time to talk about stressors and build rapport prior to beginning the exercises</a:t>
          </a:r>
        </a:p>
      </dsp:txBody>
      <dsp:txXfrm>
        <a:off x="594345" y="6969774"/>
        <a:ext cx="5051962" cy="1808100"/>
      </dsp:txXfrm>
    </dsp:sp>
    <dsp:sp modelId="{9849D97E-CEA9-4ADA-978E-C7DF1494A185}">
      <dsp:nvSpPr>
        <dsp:cNvPr id="0" name=""/>
        <dsp:cNvSpPr/>
      </dsp:nvSpPr>
      <dsp:spPr>
        <a:xfrm>
          <a:off x="283699" y="6834232"/>
          <a:ext cx="5644929" cy="633178"/>
        </a:xfrm>
        <a:prstGeom prst="roundRect">
          <a:avLst/>
        </a:prstGeom>
        <a:solidFill>
          <a:schemeClr val="lt1">
            <a:hueOff val="0"/>
            <a:satOff val="0"/>
            <a:lumOff val="0"/>
            <a:alphaOff val="0"/>
          </a:schemeClr>
        </a:solidFill>
        <a:ln w="38100" cap="flat" cmpd="sng" algn="ctr">
          <a:solidFill>
            <a:schemeClr val="accent4">
              <a:lumMod val="5000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862" tIns="0" rIns="156862" bIns="0" numCol="1" spcCol="1270" anchor="ctr" anchorCtr="0">
          <a:noAutofit/>
        </a:bodyPr>
        <a:lstStyle/>
        <a:p>
          <a:pPr marL="0" lvl="0" indent="0" algn="l" defTabSz="977900">
            <a:lnSpc>
              <a:spcPct val="90000"/>
            </a:lnSpc>
            <a:spcBef>
              <a:spcPct val="0"/>
            </a:spcBef>
            <a:spcAft>
              <a:spcPct val="35000"/>
            </a:spcAft>
            <a:buNone/>
          </a:pPr>
          <a:r>
            <a:rPr lang="en-US" sz="2200" kern="1200" dirty="0"/>
            <a:t>Taking a step back before the intervention</a:t>
          </a:r>
        </a:p>
      </dsp:txBody>
      <dsp:txXfrm>
        <a:off x="314608" y="6865141"/>
        <a:ext cx="5583111" cy="57136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2/8/2021</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11938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76461" y="3341566"/>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6" name="Text Placeholder 5"/>
          <p:cNvSpPr>
            <a:spLocks noGrp="1"/>
          </p:cNvSpPr>
          <p:nvPr>
            <p:ph type="body" sz="quarter" idx="11" hasCustomPrompt="1"/>
          </p:nvPr>
        </p:nvSpPr>
        <p:spPr>
          <a:xfrm>
            <a:off x="576461"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defRPr>
            </a:lvl1pPr>
          </a:lstStyle>
          <a:p>
            <a:pPr lvl="0"/>
            <a:r>
              <a:rPr lang="en-US" dirty="0"/>
              <a:t>(click to edit) INTRODUCTION or ABSTRACT</a:t>
            </a:r>
          </a:p>
        </p:txBody>
      </p:sp>
      <p:sp>
        <p:nvSpPr>
          <p:cNvPr id="18"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LOO</a:t>
            </a:r>
          </a:p>
        </p:txBody>
      </p:sp>
      <p:sp>
        <p:nvSpPr>
          <p:cNvPr id="20" name="Text Placeholder 5"/>
          <p:cNvSpPr>
            <a:spLocks noGrp="1"/>
          </p:cNvSpPr>
          <p:nvPr>
            <p:ph type="body" sz="quarter" idx="20" hasCustomPrompt="1"/>
          </p:nvPr>
        </p:nvSpPr>
        <p:spPr>
          <a:xfrm>
            <a:off x="576461" y="7674416"/>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341566"/>
            <a:ext cx="628054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Tx/>
              <a:buNone/>
              <a:tabLst/>
              <a:defRPr sz="1400" baseline="0">
                <a:latin typeface="+mn-lt"/>
              </a:defRPr>
            </a:lvl1pPr>
            <a:lvl2pPr marL="1304925"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948667"/>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06500" y="3341566"/>
            <a:ext cx="628650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563293" marR="0" indent="-342900" algn="l" defTabSz="2507943" rtl="0" eaLnBrk="1" fontAlgn="auto" latinLnBrk="0" hangingPunct="1">
              <a:lnSpc>
                <a:spcPct val="100000"/>
              </a:lnSpc>
              <a:spcBef>
                <a:spcPct val="20000"/>
              </a:spcBef>
              <a:spcAft>
                <a:spcPts val="0"/>
              </a:spcAft>
              <a:buClrTx/>
              <a:buSzTx/>
              <a:buFont typeface="+mj-lt"/>
              <a:buAutoNum type="romanUcPeriod"/>
              <a:tabLst/>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4" name="Text Placeholder 5"/>
          <p:cNvSpPr>
            <a:spLocks noGrp="1"/>
          </p:cNvSpPr>
          <p:nvPr>
            <p:ph type="body" sz="quarter" idx="24" hasCustomPrompt="1"/>
          </p:nvPr>
        </p:nvSpPr>
        <p:spPr>
          <a:xfrm>
            <a:off x="13906500" y="2948667"/>
            <a:ext cx="6286500"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948667"/>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2839" y="7709372"/>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27" name="Text Placeholder 5"/>
          <p:cNvSpPr>
            <a:spLocks noGrp="1"/>
          </p:cNvSpPr>
          <p:nvPr>
            <p:ph type="body" sz="quarter" idx="27" hasCustomPrompt="1"/>
          </p:nvPr>
        </p:nvSpPr>
        <p:spPr>
          <a:xfrm>
            <a:off x="20572839" y="7322011"/>
            <a:ext cx="628766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REFERENCES</a:t>
            </a:r>
          </a:p>
        </p:txBody>
      </p:sp>
      <p:sp>
        <p:nvSpPr>
          <p:cNvPr id="29" name="Text Placeholder 5"/>
          <p:cNvSpPr>
            <a:spLocks noGrp="1"/>
          </p:cNvSpPr>
          <p:nvPr>
            <p:ph type="body" sz="quarter" idx="29" hasCustomPrompt="1"/>
          </p:nvPr>
        </p:nvSpPr>
        <p:spPr>
          <a:xfrm>
            <a:off x="20575984" y="12921433"/>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mn-lt"/>
              </a:defRPr>
            </a:lvl1pPr>
          </a:lstStyle>
          <a:p>
            <a:pPr lvl="0"/>
            <a:r>
              <a:rPr lang="en-US" dirty="0"/>
              <a:t>(click to edit)  ACKNOWLEDGEMENTS  or  CONTACT</a:t>
            </a:r>
          </a:p>
        </p:txBody>
      </p:sp>
      <p:sp>
        <p:nvSpPr>
          <p:cNvPr id="60" name="Text Placeholder 3"/>
          <p:cNvSpPr>
            <a:spLocks noGrp="1"/>
          </p:cNvSpPr>
          <p:nvPr>
            <p:ph type="body" sz="quarter" idx="96" hasCustomPrompt="1"/>
          </p:nvPr>
        </p:nvSpPr>
        <p:spPr>
          <a:xfrm>
            <a:off x="576460" y="8094153"/>
            <a:ext cx="6274921"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1373188" indent="0">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algn="ctr">
              <a:buFontTx/>
              <a:buNone/>
              <a:defRPr sz="36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9" name="Text Placeholder 3"/>
          <p:cNvSpPr>
            <a:spLocks noGrp="1"/>
          </p:cNvSpPr>
          <p:nvPr>
            <p:ph type="body" sz="quarter" idx="186" hasCustomPrompt="1"/>
          </p:nvPr>
        </p:nvSpPr>
        <p:spPr>
          <a:xfrm>
            <a:off x="20572840" y="3341566"/>
            <a:ext cx="6282530"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0" name="Text Placeholder 3"/>
          <p:cNvSpPr>
            <a:spLocks noGrp="1"/>
          </p:cNvSpPr>
          <p:nvPr>
            <p:ph type="body" sz="quarter" idx="187" hasCustomPrompt="1"/>
          </p:nvPr>
        </p:nvSpPr>
        <p:spPr>
          <a:xfrm>
            <a:off x="20572839" y="13303950"/>
            <a:ext cx="6279386" cy="479239"/>
          </a:xfrm>
          <a:prstGeom prst="rect">
            <a:avLst/>
          </a:prstGeom>
        </p:spPr>
        <p:txBody>
          <a:bodyPr wrap="square" lIns="130622" tIns="130622" rIns="130622" bIns="130622">
            <a:spAutoFit/>
          </a:bodyPr>
          <a:lstStyle>
            <a:lvl1pPr marL="0" marR="0" indent="0" algn="l" defTabSz="2507943" rtl="0" eaLnBrk="1" fontAlgn="auto" latinLnBrk="0" hangingPunct="1">
              <a:lnSpc>
                <a:spcPct val="100000"/>
              </a:lnSpc>
              <a:spcBef>
                <a:spcPct val="20000"/>
              </a:spcBef>
              <a:spcAft>
                <a:spcPts val="0"/>
              </a:spcAft>
              <a:buClrTx/>
              <a:buSzTx/>
              <a:buFont typeface="Arial" pitchFamily="34" charset="0"/>
              <a:buNone/>
              <a:tabLst/>
              <a:defRPr sz="1400" baseline="0">
                <a:latin typeface="+mn-lt"/>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marL="0" marR="0" lvl="0" indent="0" algn="l" defTabSz="2507943" rtl="0" eaLnBrk="1" fontAlgn="auto" latinLnBrk="0" hangingPunct="1">
              <a:lnSpc>
                <a:spcPct val="100000"/>
              </a:lnSpc>
              <a:spcBef>
                <a:spcPct val="20000"/>
              </a:spcBef>
              <a:spcAft>
                <a:spcPts val="0"/>
              </a:spcAft>
              <a:buClrTx/>
              <a:buSzTx/>
              <a:buFont typeface="Arial" pitchFamily="34" charset="0"/>
              <a:buNone/>
              <a:tabLst/>
              <a:defRPr/>
            </a:pPr>
            <a:r>
              <a:rPr lang="en-US" dirty="0"/>
              <a:t>Type in or paste your text here</a:t>
            </a:r>
          </a:p>
        </p:txBody>
      </p:sp>
      <p:sp>
        <p:nvSpPr>
          <p:cNvPr id="81"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354109"/>
            <a:ext cx="849454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946900"/>
            <a:ext cx="8483204"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44569"/>
            <a:ext cx="8483203"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309786"/>
            <a:ext cx="848220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378398"/>
            <a:ext cx="8482209"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946900"/>
            <a:ext cx="8487172"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946900"/>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354109"/>
            <a:ext cx="848501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28515"/>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62783"/>
            <a:ext cx="8485018"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Picture Placeholder 13"/>
          <p:cNvSpPr>
            <a:spLocks noGrp="1"/>
          </p:cNvSpPr>
          <p:nvPr>
            <p:ph type="pic" sz="quarter" idx="15" hasCustomPrompt="1"/>
          </p:nvPr>
        </p:nvSpPr>
        <p:spPr>
          <a:xfrm>
            <a:off x="57150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61"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Autofit/>
          </a:bodyPr>
          <a:lstStyle>
            <a:lvl1pPr algn="ctr">
              <a:buFontTx/>
              <a:buNone/>
              <a:defRPr sz="2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63"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66"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69"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8"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79"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0"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1"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3"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4"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5"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8"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89"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0"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1"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2"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3"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4"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5"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6"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7"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98"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99"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0"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1"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2"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3"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04"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2"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3"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416455"/>
            <a:ext cx="6285508"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0789" y="3009246"/>
            <a:ext cx="6280547" cy="382517"/>
          </a:xfrm>
          <a:prstGeom prst="rect">
            <a:avLst/>
          </a:prstGeom>
          <a:solidFill>
            <a:srgbClr val="002855"/>
          </a:solidFill>
        </p:spPr>
        <p:txBody>
          <a:bodyPr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70293" y="7129339"/>
            <a:ext cx="6281539"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432806"/>
            <a:ext cx="12950030"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3009246"/>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7241977" y="10560455"/>
            <a:ext cx="12950031"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3009246"/>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436775"/>
            <a:ext cx="6279386"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600583" y="7159451"/>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600583" y="12862784"/>
            <a:ext cx="6279386" cy="382517"/>
          </a:xfrm>
          <a:prstGeom prst="rect">
            <a:avLst/>
          </a:prstGeom>
          <a:solidFill>
            <a:srgbClr val="002855"/>
          </a:solidFill>
        </p:spPr>
        <p:txBody>
          <a:bodyPr wrap="square" lIns="52249" tIns="52249" rIns="52249" bIns="52249" anchor="ctr" anchorCtr="0">
            <a:spAutoFit/>
          </a:bodyPr>
          <a:lstStyle>
            <a:lvl1pPr algn="ctr">
              <a:buNone/>
              <a:defRPr sz="1800" b="1" u="none" baseline="0">
                <a:solidFill>
                  <a:schemeClr val="bg1"/>
                </a:solidFill>
                <a:latin typeface="Arial" pitchFamily="34" charset="0"/>
                <a:cs typeface="Arial"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195933" indent="-195933">
              <a:buNone/>
              <a:defRPr sz="1400">
                <a:latin typeface="Trebuchet MS"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59" name="Picture Placeholder 13"/>
          <p:cNvSpPr>
            <a:spLocks noGrp="1"/>
          </p:cNvSpPr>
          <p:nvPr>
            <p:ph type="pic" sz="quarter" idx="18" hasCustomPrompt="1"/>
          </p:nvPr>
        </p:nvSpPr>
        <p:spPr>
          <a:xfrm>
            <a:off x="24098250" y="571500"/>
            <a:ext cx="2762250" cy="1257300"/>
          </a:xfrm>
          <a:prstGeom prst="rect">
            <a:avLst/>
          </a:prstGeom>
        </p:spPr>
        <p:txBody>
          <a:bodyPr lIns="52249" tIns="26124" rIns="52249" bIns="26124" anchor="ctr"/>
          <a:lstStyle>
            <a:lvl1pPr algn="ctr">
              <a:buNone/>
              <a:defRPr sz="2300">
                <a:solidFill>
                  <a:schemeClr val="bg1"/>
                </a:solidFill>
              </a:defRPr>
            </a:lvl1pPr>
          </a:lstStyle>
          <a:p>
            <a:r>
              <a:rPr lang="en-US" dirty="0"/>
              <a:t>LOGO</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Autofit/>
          </a:bodyPr>
          <a:lstStyle>
            <a:lvl1pPr algn="ctr">
              <a:buFontTx/>
              <a:buNone/>
              <a:defRPr sz="36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algn="ctr">
              <a:buFontTx/>
              <a:buNone/>
              <a:defRPr sz="2800">
                <a:solidFill>
                  <a:srgbClr val="002855"/>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algn="ctr">
              <a:buFontTx/>
              <a:buNone/>
              <a:defRPr sz="4800">
                <a:solidFill>
                  <a:srgbClr val="002855"/>
                </a:solidFill>
                <a:latin typeface="Arial" pitchFamily="34" charset="0"/>
                <a:cs typeface="Arial" pitchFamily="34" charset="0"/>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
        <p:nvSpPr>
          <p:cNvPr id="70" name="Text Placeholder 5"/>
          <p:cNvSpPr>
            <a:spLocks noGrp="1"/>
          </p:cNvSpPr>
          <p:nvPr>
            <p:ph type="body" sz="quarter" idx="9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81" name="Text Placeholder 3"/>
          <p:cNvSpPr>
            <a:spLocks noGrp="1"/>
          </p:cNvSpPr>
          <p:nvPr>
            <p:ph type="body" sz="quarter" idx="10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2" name="Text Placeholder 3"/>
          <p:cNvSpPr>
            <a:spLocks noGrp="1"/>
          </p:cNvSpPr>
          <p:nvPr>
            <p:ph type="body" sz="quarter" idx="116"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6" name="Text Placeholder 3"/>
          <p:cNvSpPr>
            <a:spLocks noGrp="1"/>
          </p:cNvSpPr>
          <p:nvPr>
            <p:ph type="body" sz="quarter" idx="117"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7" name="Text Placeholder 3"/>
          <p:cNvSpPr>
            <a:spLocks noGrp="1"/>
          </p:cNvSpPr>
          <p:nvPr>
            <p:ph type="body" sz="quarter" idx="118"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8" name="Text Placeholder 3"/>
          <p:cNvSpPr>
            <a:spLocks noGrp="1"/>
          </p:cNvSpPr>
          <p:nvPr>
            <p:ph type="body" sz="quarter" idx="119"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89" name="Text Placeholder 3"/>
          <p:cNvSpPr>
            <a:spLocks noGrp="1"/>
          </p:cNvSpPr>
          <p:nvPr>
            <p:ph type="body" sz="quarter" idx="120"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90" name="Text Placeholder 3"/>
          <p:cNvSpPr>
            <a:spLocks noGrp="1"/>
          </p:cNvSpPr>
          <p:nvPr>
            <p:ph type="body" sz="quarter" idx="121"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2" name="Text Placeholder 3"/>
          <p:cNvSpPr>
            <a:spLocks noGrp="1"/>
          </p:cNvSpPr>
          <p:nvPr>
            <p:ph type="body" sz="quarter" idx="122"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3" name="Text Placeholder 3"/>
          <p:cNvSpPr>
            <a:spLocks noGrp="1"/>
          </p:cNvSpPr>
          <p:nvPr>
            <p:ph type="body" sz="quarter" idx="123"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4" name="Text Placeholder 3"/>
          <p:cNvSpPr>
            <a:spLocks noGrp="1"/>
          </p:cNvSpPr>
          <p:nvPr>
            <p:ph type="body" sz="quarter" idx="124"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5" name="Text Placeholder 3"/>
          <p:cNvSpPr>
            <a:spLocks noGrp="1"/>
          </p:cNvSpPr>
          <p:nvPr>
            <p:ph type="body" sz="quarter" idx="125" hasCustomPrompt="1"/>
          </p:nvPr>
        </p:nvSpPr>
        <p:spPr>
          <a:xfrm>
            <a:off x="-6498158" y="11802139"/>
            <a:ext cx="6285508" cy="479239"/>
          </a:xfrm>
          <a:prstGeom prst="rect">
            <a:avLst/>
          </a:prstGeom>
          <a:solidFill>
            <a:srgbClr val="002855"/>
          </a:solidFill>
        </p:spPr>
        <p:txBody>
          <a:bodyPr wrap="square" lIns="130622" tIns="130622" rIns="130622" bIns="130622">
            <a:spAutoFit/>
          </a:bodyPr>
          <a:lstStyle>
            <a:lvl1pPr marL="0" indent="0">
              <a:buNone/>
              <a:defRPr sz="1400" baseline="0">
                <a:solidFill>
                  <a:schemeClr val="bg1"/>
                </a:solidFill>
                <a:latin typeface="Arial" pitchFamily="34" charset="0"/>
                <a:cs typeface="Arial" pitchFamily="34"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TEXT PLACEHOLDER</a:t>
            </a:r>
          </a:p>
        </p:txBody>
      </p:sp>
      <p:sp>
        <p:nvSpPr>
          <p:cNvPr id="106" name="Picture Placeholder 13"/>
          <p:cNvSpPr>
            <a:spLocks noGrp="1"/>
          </p:cNvSpPr>
          <p:nvPr>
            <p:ph type="pic" sz="quarter" idx="11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7" name="Picture Placeholder 13"/>
          <p:cNvSpPr>
            <a:spLocks noGrp="1"/>
          </p:cNvSpPr>
          <p:nvPr>
            <p:ph type="pic" sz="quarter" idx="126"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8" name="Picture Placeholder 13"/>
          <p:cNvSpPr>
            <a:spLocks noGrp="1"/>
          </p:cNvSpPr>
          <p:nvPr>
            <p:ph type="pic" sz="quarter" idx="127"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09" name="Picture Placeholder 13"/>
          <p:cNvSpPr>
            <a:spLocks noGrp="1"/>
          </p:cNvSpPr>
          <p:nvPr>
            <p:ph type="pic" sz="quarter" idx="128"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0" name="Picture Placeholder 13"/>
          <p:cNvSpPr>
            <a:spLocks noGrp="1"/>
          </p:cNvSpPr>
          <p:nvPr>
            <p:ph type="pic" sz="quarter" idx="129"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1" name="Picture Placeholder 13"/>
          <p:cNvSpPr>
            <a:spLocks noGrp="1"/>
          </p:cNvSpPr>
          <p:nvPr>
            <p:ph type="pic" sz="quarter" idx="130"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2" name="Picture Placeholder 13"/>
          <p:cNvSpPr>
            <a:spLocks noGrp="1"/>
          </p:cNvSpPr>
          <p:nvPr>
            <p:ph type="pic" sz="quarter" idx="131"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3" name="Picture Placeholder 13"/>
          <p:cNvSpPr>
            <a:spLocks noGrp="1"/>
          </p:cNvSpPr>
          <p:nvPr>
            <p:ph type="pic" sz="quarter" idx="132"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4" name="Picture Placeholder 13"/>
          <p:cNvSpPr>
            <a:spLocks noGrp="1"/>
          </p:cNvSpPr>
          <p:nvPr>
            <p:ph type="pic" sz="quarter" idx="133"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5" name="Picture Placeholder 13"/>
          <p:cNvSpPr>
            <a:spLocks noGrp="1"/>
          </p:cNvSpPr>
          <p:nvPr>
            <p:ph type="pic" sz="quarter" idx="134"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6" name="Picture Placeholder 13"/>
          <p:cNvSpPr>
            <a:spLocks noGrp="1"/>
          </p:cNvSpPr>
          <p:nvPr>
            <p:ph type="pic" sz="quarter" idx="135" hasCustomPrompt="1"/>
          </p:nvPr>
        </p:nvSpPr>
        <p:spPr>
          <a:xfrm>
            <a:off x="-4702629" y="13737771"/>
            <a:ext cx="2645230" cy="1696247"/>
          </a:xfrm>
          <a:prstGeom prst="rect">
            <a:avLst/>
          </a:prstGeom>
          <a:solidFill>
            <a:schemeClr val="bg2"/>
          </a:solidFill>
          <a:ln>
            <a:solidFill>
              <a:schemeClr val="tx2"/>
            </a:solidFill>
          </a:ln>
          <a:effectLst/>
        </p:spPr>
        <p:txBody>
          <a:bodyPr lIns="52249" tIns="26124" rIns="52249" bIns="26124" anchor="ctr"/>
          <a:lstStyle>
            <a:lvl1pPr marL="0" indent="0" algn="ctr">
              <a:buNone/>
              <a:defRPr sz="2300" b="0" baseline="0">
                <a:solidFill>
                  <a:schemeClr val="tx2"/>
                </a:solidFill>
              </a:defRPr>
            </a:lvl1pPr>
          </a:lstStyle>
          <a:p>
            <a:r>
              <a:rPr lang="en-US" dirty="0"/>
              <a:t>PICTURE PLACEHOLDER</a:t>
            </a:r>
          </a:p>
        </p:txBody>
      </p:sp>
      <p:sp>
        <p:nvSpPr>
          <p:cNvPr id="117" name="Text Placeholder 5"/>
          <p:cNvSpPr>
            <a:spLocks noGrp="1"/>
          </p:cNvSpPr>
          <p:nvPr>
            <p:ph type="body" sz="quarter" idx="13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8" name="Text Placeholder 5"/>
          <p:cNvSpPr>
            <a:spLocks noGrp="1"/>
          </p:cNvSpPr>
          <p:nvPr>
            <p:ph type="body" sz="quarter" idx="13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19" name="Text Placeholder 5"/>
          <p:cNvSpPr>
            <a:spLocks noGrp="1"/>
          </p:cNvSpPr>
          <p:nvPr>
            <p:ph type="body" sz="quarter" idx="13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6" name="Text Placeholder 5"/>
          <p:cNvSpPr>
            <a:spLocks noGrp="1"/>
          </p:cNvSpPr>
          <p:nvPr>
            <p:ph type="body" sz="quarter" idx="13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7" name="Text Placeholder 5"/>
          <p:cNvSpPr>
            <a:spLocks noGrp="1"/>
          </p:cNvSpPr>
          <p:nvPr>
            <p:ph type="body" sz="quarter" idx="140"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8" name="Text Placeholder 5"/>
          <p:cNvSpPr>
            <a:spLocks noGrp="1"/>
          </p:cNvSpPr>
          <p:nvPr>
            <p:ph type="body" sz="quarter" idx="141"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29" name="Text Placeholder 5"/>
          <p:cNvSpPr>
            <a:spLocks noGrp="1"/>
          </p:cNvSpPr>
          <p:nvPr>
            <p:ph type="body" sz="quarter" idx="142"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0" name="Text Placeholder 5"/>
          <p:cNvSpPr>
            <a:spLocks noGrp="1"/>
          </p:cNvSpPr>
          <p:nvPr>
            <p:ph type="body" sz="quarter" idx="143"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1" name="Text Placeholder 5"/>
          <p:cNvSpPr>
            <a:spLocks noGrp="1"/>
          </p:cNvSpPr>
          <p:nvPr>
            <p:ph type="body" sz="quarter" idx="144"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2" name="Text Placeholder 5"/>
          <p:cNvSpPr>
            <a:spLocks noGrp="1"/>
          </p:cNvSpPr>
          <p:nvPr>
            <p:ph type="body" sz="quarter" idx="145"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3" name="Text Placeholder 5"/>
          <p:cNvSpPr>
            <a:spLocks noGrp="1"/>
          </p:cNvSpPr>
          <p:nvPr>
            <p:ph type="body" sz="quarter" idx="146"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4" name="Text Placeholder 5"/>
          <p:cNvSpPr>
            <a:spLocks noGrp="1"/>
          </p:cNvSpPr>
          <p:nvPr>
            <p:ph type="body" sz="quarter" idx="147"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5" name="Text Placeholder 5"/>
          <p:cNvSpPr>
            <a:spLocks noGrp="1"/>
          </p:cNvSpPr>
          <p:nvPr>
            <p:ph type="body" sz="quarter" idx="148"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
        <p:nvSpPr>
          <p:cNvPr id="136" name="Text Placeholder 5"/>
          <p:cNvSpPr>
            <a:spLocks noGrp="1"/>
          </p:cNvSpPr>
          <p:nvPr>
            <p:ph type="body" sz="quarter" idx="149" hasCustomPrompt="1"/>
          </p:nvPr>
        </p:nvSpPr>
        <p:spPr>
          <a:xfrm>
            <a:off x="-6494189" y="10221631"/>
            <a:ext cx="6281539" cy="382517"/>
          </a:xfrm>
          <a:prstGeom prst="rect">
            <a:avLst/>
          </a:prstGeom>
          <a:solidFill>
            <a:srgbClr val="002855"/>
          </a:solidFill>
        </p:spPr>
        <p:txBody>
          <a:bodyPr wrap="square" lIns="52249" tIns="52249" rIns="52249" bIns="52249" anchor="ctr" anchorCtr="0">
            <a:spAutoFit/>
          </a:bodyPr>
          <a:lstStyle>
            <a:lvl1pPr algn="ctr">
              <a:buNone/>
              <a:defRPr sz="1800" b="1" u="sng" baseline="0">
                <a:solidFill>
                  <a:schemeClr val="bg1"/>
                </a:solidFill>
                <a:latin typeface="Arial" pitchFamily="34" charset="0"/>
                <a:cs typeface="Arial" pitchFamily="34" charset="0"/>
              </a:defRPr>
            </a:lvl1pPr>
          </a:lstStyle>
          <a:p>
            <a:pPr lvl="0"/>
            <a:r>
              <a:rPr lang="en-US" dirty="0"/>
              <a:t>SECTION HEADER PLACEHOLDER</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facebook.com/pages/PosterPresentationscom/217914411419?v=app_4949752878&amp;ref=ts"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0"/>
                <a:lumOff val="100000"/>
              </a:schemeClr>
            </a:gs>
            <a:gs pos="31000">
              <a:schemeClr val="bg1"/>
            </a:gs>
            <a:gs pos="100000">
              <a:schemeClr val="accent5">
                <a:lumMod val="100000"/>
              </a:schemeClr>
            </a:gs>
          </a:gsLst>
          <a:lin ang="54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5" name="Rectangle 33"/>
          <p:cNvSpPr>
            <a:spLocks noChangeArrowheads="1"/>
          </p:cNvSpPr>
          <p:nvPr/>
        </p:nvSpPr>
        <p:spPr bwMode="auto">
          <a:xfrm>
            <a:off x="576461"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079" y="615971"/>
            <a:ext cx="2761491" cy="1261874"/>
          </a:xfrm>
          <a:prstGeom prst="rect">
            <a:avLst/>
          </a:prstGeom>
        </p:spPr>
      </p:pic>
      <p:sp>
        <p:nvSpPr>
          <p:cNvPr id="37" name="Rectangle 33"/>
          <p:cNvSpPr>
            <a:spLocks noChangeArrowheads="1"/>
          </p:cNvSpPr>
          <p:nvPr userDrawn="1"/>
        </p:nvSpPr>
        <p:spPr bwMode="auto">
          <a:xfrm>
            <a:off x="7241249"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8" name="Rectangle 33"/>
          <p:cNvSpPr>
            <a:spLocks noChangeArrowheads="1"/>
          </p:cNvSpPr>
          <p:nvPr userDrawn="1"/>
        </p:nvSpPr>
        <p:spPr bwMode="auto">
          <a:xfrm>
            <a:off x="13906037"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
        <p:nvSpPr>
          <p:cNvPr id="39" name="Rectangle 33"/>
          <p:cNvSpPr>
            <a:spLocks noChangeArrowheads="1"/>
          </p:cNvSpPr>
          <p:nvPr userDrawn="1"/>
        </p:nvSpPr>
        <p:spPr bwMode="auto">
          <a:xfrm>
            <a:off x="20570825" y="2649220"/>
            <a:ext cx="6286500" cy="13373100"/>
          </a:xfrm>
          <a:prstGeom prst="roundRect">
            <a:avLst>
              <a:gd name="adj" fmla="val 3980"/>
            </a:avLst>
          </a:prstGeom>
          <a:solidFill>
            <a:schemeClr val="bg1">
              <a:lumMod val="95000"/>
            </a:schemeClr>
          </a:solidFill>
          <a:ln w="9525">
            <a:solidFill>
              <a:srgbClr val="002855"/>
            </a:solidFill>
            <a:miter lim="800000"/>
            <a:headEnd/>
            <a:tailEnd/>
          </a:ln>
          <a:effectLst/>
        </p:spPr>
        <p:txBody>
          <a:bodyPr wrap="none" lIns="52249" tIns="26124" rIns="52249" bIns="2612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0"/>
                <a:lumOff val="100000"/>
              </a:schemeClr>
            </a:gs>
            <a:gs pos="31000">
              <a:schemeClr val="bg1"/>
            </a:gs>
            <a:gs pos="100000">
              <a:schemeClr val="accent5">
                <a:lumMod val="100000"/>
              </a:schemeClr>
            </a:gs>
          </a:gsLst>
          <a:lin ang="5400000" scaled="1"/>
          <a:tileRect/>
        </a:gradFill>
        <a:effectLst/>
      </p:bgPr>
    </p:bg>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2" name="Group 1"/>
          <p:cNvGrpSpPr/>
          <p:nvPr/>
        </p:nvGrpSpPr>
        <p:grpSpPr>
          <a:xfrm>
            <a:off x="572988" y="2628900"/>
            <a:ext cx="26286024" cy="13373100"/>
            <a:chOff x="571500" y="2628900"/>
            <a:chExt cx="26286024" cy="13373100"/>
          </a:xfrm>
        </p:grpSpPr>
        <p:sp>
          <p:nvSpPr>
            <p:cNvPr id="8" name="Rectangle 33"/>
            <p:cNvSpPr>
              <a:spLocks noChangeArrowheads="1"/>
            </p:cNvSpPr>
            <p:nvPr/>
          </p:nvSpPr>
          <p:spPr bwMode="auto">
            <a:xfrm>
              <a:off x="571500"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1" name="Rectangle 33"/>
            <p:cNvSpPr>
              <a:spLocks noChangeArrowheads="1"/>
            </p:cNvSpPr>
            <p:nvPr userDrawn="1"/>
          </p:nvSpPr>
          <p:spPr bwMode="auto">
            <a:xfrm>
              <a:off x="9469084"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userDrawn="1"/>
          </p:nvSpPr>
          <p:spPr bwMode="auto">
            <a:xfrm>
              <a:off x="18366667" y="2628900"/>
              <a:ext cx="8490857" cy="13373100"/>
            </a:xfrm>
            <a:prstGeom prst="roundRect">
              <a:avLst>
                <a:gd name="adj" fmla="val 2983"/>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grpSp>
      <p:sp>
        <p:nvSpPr>
          <p:cNvPr id="23" name="Rectangle 22"/>
          <p:cNvSpPr/>
          <p:nvPr userDrawn="1"/>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 You</a:t>
            </a:r>
            <a:r>
              <a:rPr lang="en-US" sz="1800" baseline="0" dirty="0">
                <a:latin typeface="Trebuchet MS" pitchFamily="34" charset="0"/>
              </a:rPr>
              <a:t> can u</a:t>
            </a:r>
            <a:r>
              <a:rPr lang="en-US" sz="1800" dirty="0">
                <a:latin typeface="Trebuchet MS" pitchFamily="34" charset="0"/>
              </a:rPr>
              <a:t>se</a:t>
            </a:r>
            <a:r>
              <a:rPr lang="en-US" sz="1800" baseline="0" dirty="0">
                <a:latin typeface="Trebuchet MS" pitchFamily="34" charset="0"/>
              </a:rPr>
              <a:t> it to create your research poster and </a:t>
            </a:r>
            <a:r>
              <a:rPr lang="en-US" sz="1800" dirty="0">
                <a:latin typeface="Trebuchet MS" pitchFamily="34" charset="0"/>
              </a:rPr>
              <a:t>save valuable time placing titles, subtitles,</a:t>
            </a:r>
            <a:r>
              <a:rPr lang="en-US" sz="1800" baseline="0" dirty="0">
                <a:latin typeface="Trebuchet MS" pitchFamily="34" charset="0"/>
              </a:rPr>
              <a:t> text, and graphics</a:t>
            </a:r>
            <a:r>
              <a:rPr lang="en-US" sz="1800" dirty="0">
                <a:latin typeface="Trebuchet MS" pitchFamily="34" charset="0"/>
              </a:rPr>
              <a:t>. </a:t>
            </a: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38" name="Group 37"/>
          <p:cNvGrpSpPr/>
          <p:nvPr/>
        </p:nvGrpSpPr>
        <p:grpSpPr>
          <a:xfrm>
            <a:off x="-6223790" y="15575235"/>
            <a:ext cx="5771525" cy="644181"/>
            <a:chOff x="44242388" y="28054064"/>
            <a:chExt cx="9771400" cy="1090621"/>
          </a:xfrm>
        </p:grpSpPr>
        <p:sp>
          <p:nvSpPr>
            <p:cNvPr id="40" name="Rounded Rectangle 39"/>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41" name="Picture 40"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42"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4"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5971"/>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0"/>
                <a:lumOff val="100000"/>
              </a:schemeClr>
            </a:gs>
            <a:gs pos="31000">
              <a:schemeClr val="bg1"/>
            </a:gs>
            <a:gs pos="100000">
              <a:schemeClr val="accent5">
                <a:lumMod val="100000"/>
              </a:schemeClr>
            </a:gs>
          </a:gsLst>
          <a:lin ang="5400000" scaled="1"/>
          <a:tileRect/>
        </a:gradFill>
        <a:effectLst/>
      </p:bgPr>
    </p:bg>
    <p:spTree>
      <p:nvGrpSpPr>
        <p:cNvPr id="1" name=""/>
        <p:cNvGrpSpPr/>
        <p:nvPr/>
      </p:nvGrpSpPr>
      <p:grpSpPr>
        <a:xfrm>
          <a:off x="0" y="0"/>
          <a:ext cx="0" cy="0"/>
          <a:chOff x="0" y="0"/>
          <a:chExt cx="0" cy="0"/>
        </a:xfrm>
      </p:grpSpPr>
      <p:sp>
        <p:nvSpPr>
          <p:cNvPr id="8" name="Rectangle 33"/>
          <p:cNvSpPr>
            <a:spLocks noChangeArrowheads="1"/>
          </p:cNvSpPr>
          <p:nvPr/>
        </p:nvSpPr>
        <p:spPr bwMode="auto">
          <a:xfrm>
            <a:off x="571500" y="2628900"/>
            <a:ext cx="6286500" cy="13373100"/>
          </a:xfrm>
          <a:prstGeom prst="roundRect">
            <a:avLst>
              <a:gd name="adj" fmla="val 4310"/>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
        <p:nvSpPr>
          <p:cNvPr id="21" name="Rectangle 33"/>
          <p:cNvSpPr>
            <a:spLocks noChangeArrowheads="1"/>
          </p:cNvSpPr>
          <p:nvPr/>
        </p:nvSpPr>
        <p:spPr bwMode="auto">
          <a:xfrm>
            <a:off x="7209790" y="2628900"/>
            <a:ext cx="13012420" cy="13373100"/>
          </a:xfrm>
          <a:prstGeom prst="roundRect">
            <a:avLst>
              <a:gd name="adj" fmla="val 227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2" name="Rectangle 33"/>
          <p:cNvSpPr>
            <a:spLocks noChangeArrowheads="1"/>
          </p:cNvSpPr>
          <p:nvPr/>
        </p:nvSpPr>
        <p:spPr bwMode="auto">
          <a:xfrm>
            <a:off x="20574000" y="2628900"/>
            <a:ext cx="6286500" cy="13373100"/>
          </a:xfrm>
          <a:prstGeom prst="roundRect">
            <a:avLst>
              <a:gd name="adj" fmla="val 4641"/>
            </a:avLst>
          </a:prstGeom>
          <a:solidFill>
            <a:schemeClr val="bg1">
              <a:lumMod val="95000"/>
            </a:schemeClr>
          </a:solidFill>
          <a:ln w="9525">
            <a:solidFill>
              <a:schemeClr val="tx2"/>
            </a:solidFill>
            <a:miter lim="800000"/>
            <a:headEnd/>
            <a:tailEnd/>
          </a:ln>
          <a:effectLst/>
        </p:spPr>
        <p:txBody>
          <a:bodyPr wrap="none" lIns="52249" tIns="26124" rIns="52249" bIns="26124" anchor="ctr"/>
          <a:lstStyle/>
          <a:p>
            <a:pPr>
              <a:defRPr/>
            </a:pPr>
            <a:endParaRPr lang="en-US" dirty="0"/>
          </a:p>
        </p:txBody>
      </p:sp>
      <p:sp>
        <p:nvSpPr>
          <p:cNvPr id="24" name="Rectangle 23"/>
          <p:cNvSpPr/>
          <p:nvPr/>
        </p:nvSpPr>
        <p:spPr>
          <a:xfrm>
            <a:off x="-6501493" y="-9798"/>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r>
              <a:rPr lang="en-US" sz="2500" b="1" dirty="0">
                <a:solidFill>
                  <a:schemeClr val="bg1"/>
                </a:solidFill>
                <a:latin typeface="Trebuchet MS" pitchFamily="34" charset="0"/>
              </a:rPr>
              <a:t>QUICK DESIGN</a:t>
            </a:r>
            <a:r>
              <a:rPr lang="en-US" sz="2500" b="1" baseline="0" dirty="0">
                <a:solidFill>
                  <a:schemeClr val="bg1"/>
                </a:solidFill>
                <a:latin typeface="Trebuchet MS" pitchFamily="34" charset="0"/>
              </a:rPr>
              <a:t> </a:t>
            </a:r>
            <a:r>
              <a:rPr lang="en-US" sz="2500" b="1" dirty="0">
                <a:solidFill>
                  <a:schemeClr val="bg1"/>
                </a:solidFill>
                <a:latin typeface="Trebuchet MS" pitchFamily="34" charset="0"/>
              </a:rPr>
              <a:t>GUIDE</a:t>
            </a:r>
          </a:p>
          <a:p>
            <a:pPr algn="ctr"/>
            <a:r>
              <a:rPr lang="en-US" sz="2300" b="1" dirty="0">
                <a:solidFill>
                  <a:srgbClr val="FFFF00"/>
                </a:solidFill>
                <a:latin typeface="Trebuchet MS" pitchFamily="34" charset="0"/>
              </a:rPr>
              <a:t>(--THIS SECTION DOES NOT PRINT--)</a:t>
            </a:r>
          </a:p>
          <a:p>
            <a:pPr algn="ctr"/>
            <a:endParaRPr lang="en-US" sz="1800" b="1" dirty="0">
              <a:latin typeface="Trebuchet MS" pitchFamily="34" charset="0"/>
            </a:endParaRPr>
          </a:p>
          <a:p>
            <a:pPr defTabSz="3765639"/>
            <a:r>
              <a:rPr lang="en-US" sz="1800" dirty="0">
                <a:latin typeface="Trebuchet MS" pitchFamily="34" charset="0"/>
              </a:rPr>
              <a:t>This PowerPoint</a:t>
            </a:r>
            <a:r>
              <a:rPr lang="en-US" sz="1800" baseline="0" dirty="0">
                <a:latin typeface="Trebuchet MS" pitchFamily="34" charset="0"/>
              </a:rPr>
              <a:t> </a:t>
            </a:r>
            <a:r>
              <a:rPr lang="en-US" sz="1800" dirty="0">
                <a:latin typeface="Trebuchet MS" pitchFamily="34" charset="0"/>
              </a:rPr>
              <a:t>2007 template produces</a:t>
            </a:r>
            <a:r>
              <a:rPr lang="en-US" sz="1800" baseline="0" dirty="0">
                <a:latin typeface="Trebuchet MS" pitchFamily="34" charset="0"/>
              </a:rPr>
              <a:t> </a:t>
            </a:r>
            <a:r>
              <a:rPr lang="en-US" sz="1800" dirty="0">
                <a:latin typeface="Trebuchet MS" pitchFamily="34" charset="0"/>
              </a:rPr>
              <a:t>a 36”x60” professional  poster</a:t>
            </a:r>
            <a:r>
              <a:rPr lang="en-US" sz="1800">
                <a:latin typeface="Trebuchet MS" pitchFamily="34" charset="0"/>
              </a:rPr>
              <a:t>. You</a:t>
            </a:r>
            <a:r>
              <a:rPr lang="en-US" sz="1800" baseline="0">
                <a:latin typeface="Trebuchet MS" pitchFamily="34" charset="0"/>
              </a:rPr>
              <a:t> can u</a:t>
            </a:r>
            <a:r>
              <a:rPr lang="en-US" sz="1800">
                <a:latin typeface="Trebuchet MS" pitchFamily="34" charset="0"/>
              </a:rPr>
              <a:t>se</a:t>
            </a:r>
            <a:r>
              <a:rPr lang="en-US" sz="1800" baseline="0">
                <a:latin typeface="Trebuchet MS" pitchFamily="34" charset="0"/>
              </a:rPr>
              <a:t> it to create your research poster and </a:t>
            </a:r>
            <a:r>
              <a:rPr lang="en-US" sz="1800">
                <a:latin typeface="Trebuchet MS" pitchFamily="34" charset="0"/>
              </a:rPr>
              <a:t>save valuable time placing titles, subtitles,</a:t>
            </a:r>
            <a:r>
              <a:rPr lang="en-US" sz="1800" baseline="0">
                <a:latin typeface="Trebuchet MS" pitchFamily="34" charset="0"/>
              </a:rPr>
              <a:t> text, and graphics</a:t>
            </a:r>
            <a:r>
              <a:rPr lang="en-US" sz="1800">
                <a:latin typeface="Trebuchet MS" pitchFamily="34" charset="0"/>
              </a:rPr>
              <a:t>. </a:t>
            </a:r>
            <a:endParaRPr lang="en-US" sz="1800" dirty="0">
              <a:latin typeface="Trebuchet MS" pitchFamily="34" charset="0"/>
            </a:endParaRPr>
          </a:p>
          <a:p>
            <a:pPr defTabSz="4389219"/>
            <a:endParaRPr lang="en-US" sz="1800" dirty="0">
              <a:latin typeface="Trebuchet MS" pitchFamily="34" charset="0"/>
            </a:endParaRPr>
          </a:p>
          <a:p>
            <a:pPr defTabSz="4389219"/>
            <a:r>
              <a:rPr lang="en-US" sz="1800" dirty="0">
                <a:latin typeface="Trebuchet MS" pitchFamily="34" charset="0"/>
              </a:rPr>
              <a:t>We provide a series of online tutorials that will guide you through the poster design process and answer your poster production questions. </a:t>
            </a:r>
          </a:p>
          <a:p>
            <a:pPr defTabSz="4389219"/>
            <a:endParaRPr lang="en-US" sz="1800" dirty="0">
              <a:latin typeface="Trebuchet MS" pitchFamily="34" charset="0"/>
            </a:endParaRPr>
          </a:p>
          <a:p>
            <a:pPr defTabSz="4389219"/>
            <a:r>
              <a:rPr lang="en-US" sz="1800" dirty="0">
                <a:latin typeface="Trebuchet MS" pitchFamily="34" charset="0"/>
              </a:rPr>
              <a:t>To view our template tutorials, go online to </a:t>
            </a:r>
            <a:r>
              <a:rPr lang="en-US" sz="1800" b="1" dirty="0">
                <a:solidFill>
                  <a:srgbClr val="FFFF00"/>
                </a:solidFill>
                <a:latin typeface="Trebuchet MS" pitchFamily="34" charset="0"/>
              </a:rPr>
              <a:t>PosterPresentations.com </a:t>
            </a:r>
            <a:r>
              <a:rPr lang="en-US" sz="1800" dirty="0">
                <a:latin typeface="Trebuchet MS" pitchFamily="34" charset="0"/>
              </a:rPr>
              <a:t>and click on </a:t>
            </a:r>
            <a:r>
              <a:rPr lang="en-US" sz="1800" dirty="0">
                <a:solidFill>
                  <a:srgbClr val="FFFF00"/>
                </a:solidFill>
                <a:latin typeface="Trebuchet MS" pitchFamily="34" charset="0"/>
              </a:rPr>
              <a:t>HELP DESK.</a:t>
            </a:r>
          </a:p>
          <a:p>
            <a:pPr defTabSz="4389219"/>
            <a:endParaRPr lang="en-US" sz="1800" dirty="0">
              <a:latin typeface="Trebuchet MS" pitchFamily="34" charset="0"/>
            </a:endParaRPr>
          </a:p>
          <a:p>
            <a:pPr defTabSz="4389219"/>
            <a:r>
              <a:rPr lang="en-US" sz="1800" dirty="0">
                <a:latin typeface="Trebuchet MS" pitchFamily="34" charset="0"/>
              </a:rPr>
              <a:t>When</a:t>
            </a:r>
            <a:r>
              <a:rPr lang="en-US" sz="1800" baseline="0" dirty="0">
                <a:latin typeface="Trebuchet MS" pitchFamily="34" charset="0"/>
              </a:rPr>
              <a:t> you are ready to</a:t>
            </a:r>
            <a:r>
              <a:rPr lang="en-US" sz="1800" dirty="0">
                <a:latin typeface="Trebuchet MS" pitchFamily="34" charset="0"/>
              </a:rPr>
              <a:t> </a:t>
            </a:r>
            <a:r>
              <a:rPr lang="en-US" sz="1800" baseline="0" dirty="0">
                <a:latin typeface="Trebuchet MS" pitchFamily="34" charset="0"/>
              </a:rPr>
              <a:t> print your poster</a:t>
            </a:r>
            <a:r>
              <a:rPr lang="en-US" sz="1800" dirty="0">
                <a:latin typeface="Trebuchet MS" pitchFamily="34" charset="0"/>
              </a:rPr>
              <a:t>,</a:t>
            </a:r>
            <a:r>
              <a:rPr lang="en-US" sz="1800" baseline="0" dirty="0">
                <a:latin typeface="Trebuchet MS" pitchFamily="34" charset="0"/>
              </a:rPr>
              <a:t> go online to</a:t>
            </a:r>
            <a:r>
              <a:rPr lang="en-US" sz="2000" baseline="0" dirty="0">
                <a:latin typeface="Trebuchet MS" pitchFamily="34" charset="0"/>
              </a:rPr>
              <a:t> </a:t>
            </a:r>
            <a:r>
              <a:rPr lang="en-US" sz="2400" b="1" dirty="0">
                <a:solidFill>
                  <a:srgbClr val="FFFF00"/>
                </a:solidFill>
                <a:latin typeface="Trebuchet MS" pitchFamily="34" charset="0"/>
              </a:rPr>
              <a:t>PosterPresentations.com</a:t>
            </a:r>
            <a:r>
              <a:rPr lang="en-US" sz="2400" b="1" dirty="0">
                <a:solidFill>
                  <a:schemeClr val="bg1"/>
                </a:solidFill>
                <a:latin typeface="Trebuchet MS" pitchFamily="34" charset="0"/>
              </a:rPr>
              <a:t>.</a:t>
            </a:r>
            <a:br>
              <a:rPr lang="en-US" sz="1800" dirty="0">
                <a:latin typeface="Trebuchet MS" pitchFamily="34" charset="0"/>
              </a:rPr>
            </a:br>
            <a:endParaRPr lang="en-US" sz="1800" dirty="0">
              <a:latin typeface="Trebuchet MS" pitchFamily="34" charset="0"/>
            </a:endParaRPr>
          </a:p>
          <a:p>
            <a:pPr algn="l" defTabSz="3765639"/>
            <a:r>
              <a:rPr lang="en-US" sz="1800" b="1" dirty="0">
                <a:solidFill>
                  <a:schemeClr val="bg1"/>
                </a:solidFill>
                <a:latin typeface="Trebuchet MS" pitchFamily="34" charset="0"/>
              </a:rPr>
              <a:t>Need</a:t>
            </a:r>
            <a:r>
              <a:rPr lang="en-US" sz="1800" b="1" baseline="0" dirty="0">
                <a:solidFill>
                  <a:schemeClr val="bg1"/>
                </a:solidFill>
                <a:latin typeface="Trebuchet MS" pitchFamily="34" charset="0"/>
              </a:rPr>
              <a:t> Assistance?  </a:t>
            </a:r>
            <a:r>
              <a:rPr lang="en-US" sz="2400" b="1" baseline="0" dirty="0">
                <a:solidFill>
                  <a:srgbClr val="FFFF00"/>
                </a:solidFill>
                <a:latin typeface="Trebuchet MS" pitchFamily="34" charset="0"/>
              </a:rPr>
              <a:t>Call  us at </a:t>
            </a:r>
            <a:r>
              <a:rPr lang="en-US" sz="2400" b="1" dirty="0">
                <a:solidFill>
                  <a:srgbClr val="FFFF00"/>
                </a:solidFill>
                <a:latin typeface="Trebuchet MS" pitchFamily="34" charset="0"/>
              </a:rPr>
              <a:t>1.866.649.3004</a:t>
            </a:r>
          </a:p>
          <a:p>
            <a:pPr defTabSz="2508125"/>
            <a:r>
              <a:rPr lang="en-US" sz="1800" dirty="0">
                <a:latin typeface="Trebuchet MS" pitchFamily="34" charset="0"/>
              </a:rPr>
              <a:t> </a:t>
            </a:r>
            <a:endParaRPr lang="en-US" sz="2300" b="1" dirty="0">
              <a:solidFill>
                <a:srgbClr val="FFFF00"/>
              </a:solidFill>
              <a:latin typeface="Trebuchet MS" pitchFamily="34" charset="0"/>
            </a:endParaRPr>
          </a:p>
          <a:p>
            <a:pPr algn="ctr"/>
            <a:r>
              <a:rPr lang="en-US" sz="2500" b="1" dirty="0">
                <a:solidFill>
                  <a:schemeClr val="bg1"/>
                </a:solidFill>
                <a:latin typeface="Trebuchet MS" pitchFamily="34" charset="0"/>
              </a:rPr>
              <a:t>Object Placeholders</a:t>
            </a:r>
          </a:p>
          <a:p>
            <a:pPr algn="ctr"/>
            <a:endParaRPr lang="en-US" sz="2500" b="1" dirty="0">
              <a:solidFill>
                <a:schemeClr val="bg1"/>
              </a:solidFill>
              <a:latin typeface="Trebuchet MS" pitchFamily="34" charset="0"/>
            </a:endParaRP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solidFill>
                  <a:srgbClr val="FFFF00"/>
                </a:solidFill>
                <a:latin typeface="Trebuchet MS" pitchFamily="34" charset="0"/>
              </a:rPr>
              <a:t>Using the placeholders</a:t>
            </a:r>
          </a:p>
          <a:p>
            <a:pPr marL="0" marR="0" indent="0" algn="l" defTabSz="3765639" rtl="0" eaLnBrk="1" fontAlgn="auto" latinLnBrk="0" hangingPunct="1">
              <a:lnSpc>
                <a:spcPct val="100000"/>
              </a:lnSpc>
              <a:spcBef>
                <a:spcPts val="0"/>
              </a:spcBef>
              <a:spcAft>
                <a:spcPts val="0"/>
              </a:spcAft>
              <a:buClrTx/>
              <a:buSzTx/>
              <a:buFontTx/>
              <a:buNone/>
              <a:tabLst/>
              <a:defRPr/>
            </a:pPr>
            <a:r>
              <a:rPr lang="en-US" sz="1800" dirty="0">
                <a:latin typeface="Trebuchet MS" pitchFamily="34" charset="0"/>
              </a:rPr>
              <a:t>To</a:t>
            </a:r>
            <a:r>
              <a:rPr lang="en-US" sz="1800" baseline="0" dirty="0">
                <a:latin typeface="Trebuchet MS" pitchFamily="34" charset="0"/>
              </a:rPr>
              <a:t> add text, c</a:t>
            </a:r>
            <a:r>
              <a:rPr lang="en-US" sz="1800" dirty="0">
                <a:latin typeface="Trebuchet MS" pitchFamily="34" charset="0"/>
              </a:rPr>
              <a:t>lick inside</a:t>
            </a:r>
            <a:r>
              <a:rPr lang="en-US" sz="1800" baseline="0" dirty="0">
                <a:latin typeface="Trebuchet MS" pitchFamily="34" charset="0"/>
              </a:rPr>
              <a:t> a placeholder on the poster and type or paste your text.  To move a placeholder, click it </a:t>
            </a:r>
            <a:r>
              <a:rPr lang="en-US" sz="1800" u="sng" baseline="0" dirty="0">
                <a:latin typeface="Trebuchet MS" pitchFamily="34" charset="0"/>
              </a:rPr>
              <a:t>once</a:t>
            </a:r>
            <a:r>
              <a:rPr lang="en-US" sz="1800" baseline="0" dirty="0">
                <a:latin typeface="Trebuchet MS" pitchFamily="34" charset="0"/>
              </a:rPr>
              <a:t> (to select it).  Place your cursor on its frame, and your cursor will change to this symbol       .  Click </a:t>
            </a:r>
            <a:r>
              <a:rPr lang="en-US" sz="1800" u="sng" baseline="0" dirty="0">
                <a:latin typeface="Trebuchet MS" pitchFamily="34" charset="0"/>
              </a:rPr>
              <a:t>once</a:t>
            </a:r>
            <a:r>
              <a:rPr lang="en-US" sz="1800" baseline="0" dirty="0">
                <a:latin typeface="Trebuchet MS" pitchFamily="34" charset="0"/>
              </a:rPr>
              <a:t> and drag it to a new location where you can resize it. </a:t>
            </a:r>
          </a:p>
          <a:p>
            <a:pPr defTabSz="3765639"/>
            <a:endParaRPr lang="en-US" sz="1800" dirty="0">
              <a:latin typeface="Trebuchet MS" pitchFamily="34" charset="0"/>
            </a:endParaRPr>
          </a:p>
          <a:p>
            <a:pPr defTabSz="3765639"/>
            <a:r>
              <a:rPr lang="en-US" sz="1800" b="1" dirty="0">
                <a:solidFill>
                  <a:srgbClr val="FFFF00"/>
                </a:solidFill>
                <a:latin typeface="Trebuchet MS" pitchFamily="34" charset="0"/>
              </a:rPr>
              <a:t>Section Header placeholder</a:t>
            </a:r>
          </a:p>
          <a:p>
            <a:pPr defTabSz="3765639"/>
            <a:r>
              <a:rPr lang="en-US" sz="1800" baseline="0" dirty="0">
                <a:latin typeface="Trebuchet MS" pitchFamily="34" charset="0"/>
              </a:rPr>
              <a:t>Click and drag this preformatted section header placeholder to the poster area to add another section header. Use section headers to separate topics or concepts within your presentation. </a:t>
            </a:r>
          </a:p>
          <a:p>
            <a:pPr defTabSz="4389219"/>
            <a:endParaRPr lang="en-US" sz="1800" baseline="0" dirty="0">
              <a:latin typeface="Trebuchet MS" pitchFamily="34" charset="0"/>
            </a:endParaRPr>
          </a:p>
          <a:p>
            <a:pPr defTabSz="4389219"/>
            <a:endParaRPr lang="en-US" sz="1800" dirty="0">
              <a:latin typeface="Trebuchet MS" pitchFamily="34" charset="0"/>
            </a:endParaRPr>
          </a:p>
          <a:p>
            <a:pPr defTabSz="4389219"/>
            <a:endParaRPr lang="en-US" sz="1800" b="1" dirty="0">
              <a:solidFill>
                <a:srgbClr val="FFFF00"/>
              </a:solidFill>
              <a:latin typeface="Trebuchet MS" pitchFamily="34" charset="0"/>
            </a:endParaRPr>
          </a:p>
          <a:p>
            <a:pPr defTabSz="4389219"/>
            <a:r>
              <a:rPr lang="en-US" sz="1800" b="1" dirty="0">
                <a:solidFill>
                  <a:srgbClr val="FFFF00"/>
                </a:solidFill>
                <a:latin typeface="Trebuchet MS" pitchFamily="34" charset="0"/>
              </a:rPr>
              <a:t>Text placeholder</a:t>
            </a:r>
          </a:p>
          <a:p>
            <a:pPr defTabSz="4389219"/>
            <a:r>
              <a:rPr lang="en-US" sz="1800" baseline="0" dirty="0">
                <a:latin typeface="Trebuchet MS" pitchFamily="34" charset="0"/>
              </a:rPr>
              <a:t>Move this preformatted text placeholder to the poster to add a new body of text.</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defTabSz="4389219"/>
            <a:endParaRPr lang="en-US" sz="1800" b="1" baseline="0" dirty="0">
              <a:solidFill>
                <a:srgbClr val="FFFF00"/>
              </a:solidFill>
              <a:latin typeface="Trebuchet MS" pitchFamily="34" charset="0"/>
            </a:endParaRPr>
          </a:p>
          <a:p>
            <a:pPr defTabSz="4389219"/>
            <a:r>
              <a:rPr lang="en-US" sz="1800" b="1" baseline="0" dirty="0">
                <a:solidFill>
                  <a:srgbClr val="FFFF00"/>
                </a:solidFill>
                <a:latin typeface="Trebuchet MS" pitchFamily="34" charset="0"/>
              </a:rPr>
              <a:t>Picture placeholder</a:t>
            </a:r>
          </a:p>
          <a:p>
            <a:pPr defTabSz="4389219"/>
            <a:r>
              <a:rPr lang="en-US" sz="1800" baseline="0" dirty="0">
                <a:latin typeface="Trebuchet MS" pitchFamily="34" charset="0"/>
              </a:rPr>
              <a:t>Move this graphic placeholder onto your poster, size it first, and then click it to add a picture to the poster.</a:t>
            </a:r>
          </a:p>
          <a:p>
            <a:pPr defTabSz="4389219"/>
            <a:endParaRPr lang="en-US" sz="1800" baseline="0" dirty="0">
              <a:latin typeface="Trebuchet MS" pitchFamily="34" charset="0"/>
            </a:endParaRPr>
          </a:p>
          <a:p>
            <a:pPr defTabSz="4389219"/>
            <a:endParaRPr lang="en-US" sz="1800" baseline="0" dirty="0">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algn="ctr"/>
            <a:endParaRPr lang="en-US" sz="1800" b="1" dirty="0">
              <a:solidFill>
                <a:schemeClr val="bg1"/>
              </a:solidFill>
              <a:latin typeface="Trebuchet MS" pitchFamily="34" charset="0"/>
            </a:endParaRPr>
          </a:p>
          <a:p>
            <a:pPr defTabSz="2508125"/>
            <a:endParaRPr lang="en-US" sz="1800" dirty="0">
              <a:latin typeface="Trebuchet MS" pitchFamily="34" charset="0"/>
            </a:endParaRPr>
          </a:p>
          <a:p>
            <a:pPr algn="ctr"/>
            <a:endParaRPr lang="en-US" sz="1800" b="1" dirty="0">
              <a:solidFill>
                <a:schemeClr val="bg1"/>
              </a:solidFill>
              <a:latin typeface="Trebuchet MS" pitchFamily="34" charset="0"/>
            </a:endParaRPr>
          </a:p>
          <a:p>
            <a:pPr defTabSz="2508125"/>
            <a:endParaRPr lang="en-US" sz="1800" b="1" dirty="0">
              <a:solidFill>
                <a:srgbClr val="FFFF00"/>
              </a:solidFill>
              <a:latin typeface="Trebuchet MS" pitchFamily="34" charset="0"/>
            </a:endParaRPr>
          </a:p>
          <a:p>
            <a:pPr algn="ctr"/>
            <a:endParaRPr lang="en-US" sz="1800" b="1" dirty="0">
              <a:latin typeface="Trebuchet MS" pitchFamily="34" charset="0"/>
            </a:endParaRPr>
          </a:p>
        </p:txBody>
      </p:sp>
      <p:sp>
        <p:nvSpPr>
          <p:cNvPr id="25" name="Rectangle 24"/>
          <p:cNvSpPr/>
          <p:nvPr/>
        </p:nvSpPr>
        <p:spPr>
          <a:xfrm>
            <a:off x="-6481554" y="11860087"/>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pic>
        <p:nvPicPr>
          <p:cNvPr id="26" name="Picture 2"/>
          <p:cNvPicPr>
            <a:picLocks noChangeAspect="1" noChangeArrowheads="1"/>
          </p:cNvPicPr>
          <p:nvPr/>
        </p:nvPicPr>
        <p:blipFill>
          <a:blip r:embed="rId3" cstate="print"/>
          <a:srcRect/>
          <a:stretch>
            <a:fillRect/>
          </a:stretch>
        </p:blipFill>
        <p:spPr bwMode="auto">
          <a:xfrm>
            <a:off x="-2432958" y="7952471"/>
            <a:ext cx="369094" cy="219075"/>
          </a:xfrm>
          <a:prstGeom prst="rect">
            <a:avLst/>
          </a:prstGeom>
          <a:noFill/>
          <a:ln w="9525">
            <a:solidFill>
              <a:schemeClr val="tx1"/>
            </a:solidFill>
            <a:miter lim="800000"/>
            <a:headEnd/>
            <a:tailEnd/>
          </a:ln>
          <a:effectLst/>
        </p:spPr>
      </p:pic>
      <p:grpSp>
        <p:nvGrpSpPr>
          <p:cNvPr id="29" name="Group 28"/>
          <p:cNvGrpSpPr/>
          <p:nvPr/>
        </p:nvGrpSpPr>
        <p:grpSpPr>
          <a:xfrm>
            <a:off x="-6223790" y="15575235"/>
            <a:ext cx="5771525" cy="644181"/>
            <a:chOff x="44242388" y="28054064"/>
            <a:chExt cx="9771400" cy="1090621"/>
          </a:xfrm>
        </p:grpSpPr>
        <p:sp>
          <p:nvSpPr>
            <p:cNvPr id="31" name="Rounded Rectangle 30"/>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388900" rtl="0" eaLnBrk="1" latinLnBrk="0" hangingPunct="1">
                <a:defRPr sz="8600" kern="1200">
                  <a:solidFill>
                    <a:schemeClr val="lt1"/>
                  </a:solidFill>
                  <a:latin typeface="+mn-lt"/>
                  <a:ea typeface="+mn-ea"/>
                  <a:cs typeface="+mn-cs"/>
                </a:defRPr>
              </a:lvl1pPr>
              <a:lvl2pPr marL="2194451" algn="l" defTabSz="4388900" rtl="0" eaLnBrk="1" latinLnBrk="0" hangingPunct="1">
                <a:defRPr sz="8600" kern="1200">
                  <a:solidFill>
                    <a:schemeClr val="lt1"/>
                  </a:solidFill>
                  <a:latin typeface="+mn-lt"/>
                  <a:ea typeface="+mn-ea"/>
                  <a:cs typeface="+mn-cs"/>
                </a:defRPr>
              </a:lvl2pPr>
              <a:lvl3pPr marL="4388900" algn="l" defTabSz="4388900" rtl="0" eaLnBrk="1" latinLnBrk="0" hangingPunct="1">
                <a:defRPr sz="8600" kern="1200">
                  <a:solidFill>
                    <a:schemeClr val="lt1"/>
                  </a:solidFill>
                  <a:latin typeface="+mn-lt"/>
                  <a:ea typeface="+mn-ea"/>
                  <a:cs typeface="+mn-cs"/>
                </a:defRPr>
              </a:lvl3pPr>
              <a:lvl4pPr marL="6583351" algn="l" defTabSz="4388900" rtl="0" eaLnBrk="1" latinLnBrk="0" hangingPunct="1">
                <a:defRPr sz="8600" kern="1200">
                  <a:solidFill>
                    <a:schemeClr val="lt1"/>
                  </a:solidFill>
                  <a:latin typeface="+mn-lt"/>
                  <a:ea typeface="+mn-ea"/>
                  <a:cs typeface="+mn-cs"/>
                </a:defRPr>
              </a:lvl4pPr>
              <a:lvl5pPr marL="8777801" algn="l" defTabSz="4388900" rtl="0" eaLnBrk="1" latinLnBrk="0" hangingPunct="1">
                <a:defRPr sz="8600" kern="1200">
                  <a:solidFill>
                    <a:schemeClr val="lt1"/>
                  </a:solidFill>
                  <a:latin typeface="+mn-lt"/>
                  <a:ea typeface="+mn-ea"/>
                  <a:cs typeface="+mn-cs"/>
                </a:defRPr>
              </a:lvl5pPr>
              <a:lvl6pPr marL="10972252" algn="l" defTabSz="4388900" rtl="0" eaLnBrk="1" latinLnBrk="0" hangingPunct="1">
                <a:defRPr sz="8600" kern="1200">
                  <a:solidFill>
                    <a:schemeClr val="lt1"/>
                  </a:solidFill>
                  <a:latin typeface="+mn-lt"/>
                  <a:ea typeface="+mn-ea"/>
                  <a:cs typeface="+mn-cs"/>
                </a:defRPr>
              </a:lvl6pPr>
              <a:lvl7pPr marL="13166703" algn="l" defTabSz="4388900" rtl="0" eaLnBrk="1" latinLnBrk="0" hangingPunct="1">
                <a:defRPr sz="8600" kern="1200">
                  <a:solidFill>
                    <a:schemeClr val="lt1"/>
                  </a:solidFill>
                  <a:latin typeface="+mn-lt"/>
                  <a:ea typeface="+mn-ea"/>
                  <a:cs typeface="+mn-cs"/>
                </a:defRPr>
              </a:lvl7pPr>
              <a:lvl8pPr marL="15361152" algn="l" defTabSz="4388900" rtl="0" eaLnBrk="1" latinLnBrk="0" hangingPunct="1">
                <a:defRPr sz="8600" kern="1200">
                  <a:solidFill>
                    <a:schemeClr val="lt1"/>
                  </a:solidFill>
                  <a:latin typeface="+mn-lt"/>
                  <a:ea typeface="+mn-ea"/>
                  <a:cs typeface="+mn-cs"/>
                </a:defRPr>
              </a:lvl8pPr>
              <a:lvl9pPr marL="17555603" algn="l" defTabSz="4388900" rtl="0" eaLnBrk="1" latinLnBrk="0" hangingPunct="1">
                <a:defRPr sz="8600" kern="1200">
                  <a:solidFill>
                    <a:schemeClr val="lt1"/>
                  </a:solidFill>
                  <a:latin typeface="+mn-lt"/>
                  <a:ea typeface="+mn-ea"/>
                  <a:cs typeface="+mn-cs"/>
                </a:defRPr>
              </a:lvl9pPr>
            </a:lstStyle>
            <a:p>
              <a:pPr algn="ctr"/>
              <a:endParaRPr lang="en-US"/>
            </a:p>
          </p:txBody>
        </p:sp>
        <p:pic>
          <p:nvPicPr>
            <p:cNvPr id="32" name="Picture 31" descr="http://t2.gstatic.com/images?q=tbn:ANd9GcR4APHC6TT9w54M2zn_pvCiBxUNcspYPoVxirLRphBoJabfSvu7zw">
              <a:hlinkClick r:id="rId4"/>
            </p:cNvPr>
            <p:cNvPicPr>
              <a:picLocks noChangeAspect="1" noChangeArrowheads="1"/>
            </p:cNvPicPr>
            <p:nvPr userDrawn="1"/>
          </p:nvPicPr>
          <p:blipFill>
            <a:blip r:embed="rId5"/>
            <a:srcRect/>
            <a:stretch>
              <a:fillRect/>
            </a:stretch>
          </p:blipFill>
          <p:spPr bwMode="auto">
            <a:xfrm>
              <a:off x="44341112" y="28126638"/>
              <a:ext cx="914400" cy="914400"/>
            </a:xfrm>
            <a:prstGeom prst="rect">
              <a:avLst/>
            </a:prstGeom>
            <a:noFill/>
          </p:spPr>
        </p:pic>
        <p:sp>
          <p:nvSpPr>
            <p:cNvPr id="33" name="TextBox 32"/>
            <p:cNvSpPr txBox="1"/>
            <p:nvPr userDrawn="1"/>
          </p:nvSpPr>
          <p:spPr>
            <a:xfrm>
              <a:off x="45342599" y="28154099"/>
              <a:ext cx="8671189" cy="885830"/>
            </a:xfrm>
            <a:prstGeom prst="rect">
              <a:avLst/>
            </a:prstGeom>
            <a:noFill/>
          </p:spPr>
          <p:txBody>
            <a:bodyPr wrap="square" rtlCol="0">
              <a:spAutoFit/>
            </a:bodyPr>
            <a:lstStyle>
              <a:defPPr>
                <a:defRPr lang="en-US"/>
              </a:defPPr>
              <a:lvl1pPr marL="0" algn="l" defTabSz="4388900" rtl="0" eaLnBrk="1" latinLnBrk="0" hangingPunct="1">
                <a:defRPr sz="8600" kern="1200">
                  <a:solidFill>
                    <a:schemeClr val="tx1"/>
                  </a:solidFill>
                  <a:latin typeface="+mn-lt"/>
                  <a:ea typeface="+mn-ea"/>
                  <a:cs typeface="+mn-cs"/>
                </a:defRPr>
              </a:lvl1pPr>
              <a:lvl2pPr marL="2194451" algn="l" defTabSz="4388900" rtl="0" eaLnBrk="1" latinLnBrk="0" hangingPunct="1">
                <a:defRPr sz="8600" kern="1200">
                  <a:solidFill>
                    <a:schemeClr val="tx1"/>
                  </a:solidFill>
                  <a:latin typeface="+mn-lt"/>
                  <a:ea typeface="+mn-ea"/>
                  <a:cs typeface="+mn-cs"/>
                </a:defRPr>
              </a:lvl2pPr>
              <a:lvl3pPr marL="4388900" algn="l" defTabSz="4388900" rtl="0" eaLnBrk="1" latinLnBrk="0" hangingPunct="1">
                <a:defRPr sz="8600" kern="1200">
                  <a:solidFill>
                    <a:schemeClr val="tx1"/>
                  </a:solidFill>
                  <a:latin typeface="+mn-lt"/>
                  <a:ea typeface="+mn-ea"/>
                  <a:cs typeface="+mn-cs"/>
                </a:defRPr>
              </a:lvl3pPr>
              <a:lvl4pPr marL="6583351" algn="l" defTabSz="4388900" rtl="0" eaLnBrk="1" latinLnBrk="0" hangingPunct="1">
                <a:defRPr sz="8600" kern="1200">
                  <a:solidFill>
                    <a:schemeClr val="tx1"/>
                  </a:solidFill>
                  <a:latin typeface="+mn-lt"/>
                  <a:ea typeface="+mn-ea"/>
                  <a:cs typeface="+mn-cs"/>
                </a:defRPr>
              </a:lvl4pPr>
              <a:lvl5pPr marL="8777801" algn="l" defTabSz="4388900" rtl="0" eaLnBrk="1" latinLnBrk="0" hangingPunct="1">
                <a:defRPr sz="8600" kern="1200">
                  <a:solidFill>
                    <a:schemeClr val="tx1"/>
                  </a:solidFill>
                  <a:latin typeface="+mn-lt"/>
                  <a:ea typeface="+mn-ea"/>
                  <a:cs typeface="+mn-cs"/>
                </a:defRPr>
              </a:lvl5pPr>
              <a:lvl6pPr marL="10972252" algn="l" defTabSz="4388900" rtl="0" eaLnBrk="1" latinLnBrk="0" hangingPunct="1">
                <a:defRPr sz="8600" kern="1200">
                  <a:solidFill>
                    <a:schemeClr val="tx1"/>
                  </a:solidFill>
                  <a:latin typeface="+mn-lt"/>
                  <a:ea typeface="+mn-ea"/>
                  <a:cs typeface="+mn-cs"/>
                </a:defRPr>
              </a:lvl6pPr>
              <a:lvl7pPr marL="13166703" algn="l" defTabSz="4388900" rtl="0" eaLnBrk="1" latinLnBrk="0" hangingPunct="1">
                <a:defRPr sz="8600" kern="1200">
                  <a:solidFill>
                    <a:schemeClr val="tx1"/>
                  </a:solidFill>
                  <a:latin typeface="+mn-lt"/>
                  <a:ea typeface="+mn-ea"/>
                  <a:cs typeface="+mn-cs"/>
                </a:defRPr>
              </a:lvl7pPr>
              <a:lvl8pPr marL="15361152" algn="l" defTabSz="4388900" rtl="0" eaLnBrk="1" latinLnBrk="0" hangingPunct="1">
                <a:defRPr sz="8600" kern="1200">
                  <a:solidFill>
                    <a:schemeClr val="tx1"/>
                  </a:solidFill>
                  <a:latin typeface="+mn-lt"/>
                  <a:ea typeface="+mn-ea"/>
                  <a:cs typeface="+mn-cs"/>
                </a:defRPr>
              </a:lvl8pPr>
              <a:lvl9pPr marL="17555603" algn="l" defTabSz="4388900" rtl="0" eaLnBrk="1" latinLnBrk="0" hangingPunct="1">
                <a:defRPr sz="8600" kern="1200">
                  <a:solidFill>
                    <a:schemeClr val="tx1"/>
                  </a:solidFill>
                  <a:latin typeface="+mn-lt"/>
                  <a:ea typeface="+mn-ea"/>
                  <a:cs typeface="+mn-cs"/>
                </a:defRPr>
              </a:lvl9p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 </a:t>
              </a:r>
            </a:p>
            <a:p>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a:t>
              </a:r>
              <a:endParaRPr lang="en-US" sz="1400" dirty="0">
                <a:solidFill>
                  <a:schemeClr val="tx2"/>
                </a:solidFill>
                <a:latin typeface="Trebuchet MS" pitchFamily="34" charset="0"/>
              </a:endParaRPr>
            </a:p>
          </p:txBody>
        </p:sp>
      </p:grpSp>
      <p:cxnSp>
        <p:nvCxnSpPr>
          <p:cNvPr id="44" name="Straight Connector 43"/>
          <p:cNvCxnSpPr/>
          <p:nvPr/>
        </p:nvCxnSpPr>
        <p:spPr>
          <a:xfrm>
            <a:off x="-6472918" y="5874672"/>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6491524" y="10199648"/>
            <a:ext cx="6261600" cy="38862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2249" tIns="26124" rIns="52249" bIns="26124" rtlCol="0" anchor="ctr"/>
          <a:lstStyle/>
          <a:p>
            <a:pPr algn="ctr"/>
            <a:endParaRPr lang="en-US"/>
          </a:p>
        </p:txBody>
      </p:sp>
      <p:sp>
        <p:nvSpPr>
          <p:cNvPr id="46" name="Rectangle 45"/>
          <p:cNvSpPr/>
          <p:nvPr/>
        </p:nvSpPr>
        <p:spPr>
          <a:xfrm>
            <a:off x="27638828" y="0"/>
            <a:ext cx="6281539" cy="164592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04498" tIns="208995" rIns="104498" bIns="104498" rtlCol="0" anchor="t" anchorCtr="0"/>
          <a:lstStyle/>
          <a:p>
            <a:pPr algn="ctr">
              <a:lnSpc>
                <a:spcPts val="2400"/>
              </a:lnSpc>
            </a:pPr>
            <a:r>
              <a:rPr lang="en-US" sz="2400" b="1" dirty="0">
                <a:solidFill>
                  <a:schemeClr val="bg1"/>
                </a:solidFill>
                <a:latin typeface="Trebuchet MS" pitchFamily="34" charset="0"/>
              </a:rPr>
              <a:t>QUICK</a:t>
            </a:r>
            <a:r>
              <a:rPr lang="en-US" sz="2400" b="1" baseline="0" dirty="0">
                <a:solidFill>
                  <a:schemeClr val="bg1"/>
                </a:solidFill>
                <a:latin typeface="Trebuchet MS" pitchFamily="34" charset="0"/>
              </a:rPr>
              <a:t> TIPS</a:t>
            </a:r>
            <a:endParaRPr lang="en-US" sz="2400" b="1" dirty="0">
              <a:solidFill>
                <a:schemeClr val="bg1"/>
              </a:solidFill>
              <a:latin typeface="Trebuchet MS" pitchFamily="34" charset="0"/>
            </a:endParaRPr>
          </a:p>
          <a:p>
            <a:pPr algn="ctr">
              <a:lnSpc>
                <a:spcPts val="2400"/>
              </a:lnSpc>
            </a:pPr>
            <a:r>
              <a:rPr lang="en-US" sz="2400" b="1" dirty="0">
                <a:solidFill>
                  <a:srgbClr val="FFFF00"/>
                </a:solidFill>
                <a:latin typeface="Trebuchet MS" pitchFamily="34" charset="0"/>
              </a:rPr>
              <a:t>(--THIS SECTION DOES NOT PRINT--)</a:t>
            </a:r>
          </a:p>
          <a:p>
            <a:pPr defTabSz="3134780">
              <a:lnSpc>
                <a:spcPts val="2100"/>
              </a:lnSpc>
            </a:pPr>
            <a:endParaRPr lang="en-US" sz="1800" dirty="0">
              <a:latin typeface="Trebuchet MS" pitchFamily="34" charset="0"/>
            </a:endParaRPr>
          </a:p>
          <a:p>
            <a:pPr defTabSz="3134780">
              <a:lnSpc>
                <a:spcPts val="2100"/>
              </a:lnSpc>
            </a:pPr>
            <a:r>
              <a:rPr lang="en-US" sz="1800" dirty="0">
                <a:latin typeface="Trebuchet MS" pitchFamily="34" charset="0"/>
              </a:rPr>
              <a:t>This PowerPoint</a:t>
            </a:r>
            <a:r>
              <a:rPr lang="en-US" sz="1800" baseline="0" dirty="0">
                <a:latin typeface="Trebuchet MS" pitchFamily="34" charset="0"/>
              </a:rPr>
              <a:t> template requires basic PowerPoint (version 2007 or newer) skills. Below is a list of commonly asked questions specific to this template. </a:t>
            </a:r>
            <a:br>
              <a:rPr lang="en-US" sz="1800" baseline="0" dirty="0">
                <a:latin typeface="Trebuchet MS" pitchFamily="34" charset="0"/>
              </a:rPr>
            </a:br>
            <a:r>
              <a:rPr lang="en-US" sz="1800" baseline="0" dirty="0">
                <a:latin typeface="Trebuchet MS" pitchFamily="34" charset="0"/>
              </a:rPr>
              <a:t>If you are using an older version of PowerPoint some template features may not work properly.</a:t>
            </a:r>
            <a:endParaRPr lang="en-US" sz="2400" b="1" dirty="0">
              <a:solidFill>
                <a:srgbClr val="FFFF00"/>
              </a:solidFill>
              <a:latin typeface="Trebuchet MS" pitchFamily="34" charset="0"/>
            </a:endParaRPr>
          </a:p>
          <a:p>
            <a:pPr defTabSz="3134780">
              <a:lnSpc>
                <a:spcPts val="2100"/>
              </a:lnSpc>
            </a:pPr>
            <a:endParaRPr lang="en-US" sz="2400" b="1" dirty="0">
              <a:solidFill>
                <a:srgbClr val="FFFF00"/>
              </a:solidFill>
              <a:latin typeface="Trebuchet MS" pitchFamily="34" charset="0"/>
            </a:endParaRPr>
          </a:p>
          <a:p>
            <a:pPr algn="ctr">
              <a:lnSpc>
                <a:spcPts val="2100"/>
              </a:lnSpc>
            </a:pPr>
            <a:r>
              <a:rPr lang="en-US" sz="2400" b="1" baseline="0">
                <a:solidFill>
                  <a:schemeClr val="bg1"/>
                </a:solidFill>
                <a:latin typeface="Trebuchet MS" pitchFamily="34" charset="0"/>
              </a:rPr>
              <a:t>Template </a:t>
            </a:r>
            <a:r>
              <a:rPr lang="en-US" sz="2400" b="1" baseline="0" dirty="0">
                <a:solidFill>
                  <a:schemeClr val="bg1"/>
                </a:solidFill>
                <a:latin typeface="Trebuchet MS" pitchFamily="34" charset="0"/>
              </a:rPr>
              <a:t>FAQs</a:t>
            </a:r>
            <a:endParaRPr lang="en-US" sz="1800" baseline="0" dirty="0">
              <a:latin typeface="Trebuchet MS" pitchFamily="34" charset="0"/>
            </a:endParaRPr>
          </a:p>
          <a:p>
            <a:pPr algn="ctr"/>
            <a:endParaRPr lang="en-US" sz="1800" b="1" dirty="0">
              <a:solidFill>
                <a:srgbClr val="FFFF00"/>
              </a:solidFill>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r>
              <a:rPr lang="en-US" sz="1800" b="1" dirty="0">
                <a:solidFill>
                  <a:srgbClr val="FFFF00"/>
                </a:solidFill>
                <a:latin typeface="Trebuchet MS" pitchFamily="34" charset="0"/>
              </a:rPr>
              <a:t>Verifying the quality of your graphics</a:t>
            </a:r>
          </a:p>
          <a:p>
            <a:pPr defTabSz="2689420"/>
            <a:r>
              <a:rPr lang="en-US" sz="1800" dirty="0">
                <a:latin typeface="Trebuchet MS" pitchFamily="34" charset="0"/>
              </a:rPr>
              <a:t>Go to the </a:t>
            </a:r>
            <a:r>
              <a:rPr lang="en-US" sz="1800" baseline="0" dirty="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1800" baseline="0" dirty="0">
                <a:latin typeface="Trebuchet MS" pitchFamily="34" charset="0"/>
              </a:rPr>
            </a:br>
            <a:endParaRPr lang="en-US" sz="1800" baseline="0" dirty="0">
              <a:latin typeface="Trebuchet MS" pitchFamily="34" charset="0"/>
            </a:endParaRPr>
          </a:p>
          <a:p>
            <a:pPr defTabSz="2689420"/>
            <a:endParaRPr lang="en-US" sz="1800" b="1" baseline="0" dirty="0">
              <a:solidFill>
                <a:srgbClr val="FFFF00"/>
              </a:solidFill>
              <a:latin typeface="Trebuchet MS" pitchFamily="34" charset="0"/>
            </a:endParaRPr>
          </a:p>
          <a:p>
            <a:pPr defTabSz="2689420"/>
            <a:r>
              <a:rPr lang="en-US" sz="1800" b="1" baseline="0" dirty="0">
                <a:solidFill>
                  <a:srgbClr val="FFFF00"/>
                </a:solidFill>
                <a:latin typeface="Trebuchet MS" pitchFamily="34" charset="0"/>
              </a:rPr>
              <a:t>Modifying the layout</a:t>
            </a:r>
          </a:p>
          <a:p>
            <a:pPr defTabSz="2689420"/>
            <a:r>
              <a:rPr lang="en-US" sz="1800" dirty="0">
                <a:latin typeface="Trebuchet MS" pitchFamily="34" charset="0"/>
              </a:rPr>
              <a:t>This template has four </a:t>
            </a:r>
            <a:r>
              <a:rPr lang="en-US" sz="1800" baseline="0" dirty="0">
                <a:latin typeface="Trebuchet MS" pitchFamily="34" charset="0"/>
              </a:rPr>
              <a:t>different </a:t>
            </a:r>
          </a:p>
          <a:p>
            <a:pPr defTabSz="2689420"/>
            <a:r>
              <a:rPr lang="en-US" sz="1800" baseline="0" dirty="0">
                <a:latin typeface="Trebuchet MS" pitchFamily="34" charset="0"/>
              </a:rPr>
              <a:t>column layouts.   </a:t>
            </a:r>
            <a:r>
              <a:rPr lang="en-US" sz="1800" u="sng" baseline="0" dirty="0">
                <a:latin typeface="Trebuchet MS" pitchFamily="34" charset="0"/>
              </a:rPr>
              <a:t>Right-click</a:t>
            </a:r>
            <a:r>
              <a:rPr lang="en-US" sz="1800" baseline="0" dirty="0">
                <a:latin typeface="Trebuchet MS" pitchFamily="34" charset="0"/>
              </a:rPr>
              <a:t> </a:t>
            </a:r>
          </a:p>
          <a:p>
            <a:pPr defTabSz="2689420"/>
            <a:r>
              <a:rPr lang="en-US" sz="1800" baseline="0" dirty="0">
                <a:latin typeface="Trebuchet MS" pitchFamily="34" charset="0"/>
              </a:rPr>
              <a:t>your mouse on the background </a:t>
            </a:r>
          </a:p>
          <a:p>
            <a:pPr defTabSz="2689420"/>
            <a:r>
              <a:rPr lang="en-US" sz="1800" baseline="0" dirty="0">
                <a:latin typeface="Trebuchet MS" pitchFamily="34" charset="0"/>
              </a:rPr>
              <a:t>and click on LAYOUT to see the</a:t>
            </a:r>
          </a:p>
          <a:p>
            <a:pPr defTabSz="2689420"/>
            <a:r>
              <a:rPr lang="en-US" sz="1800" baseline="0" dirty="0">
                <a:latin typeface="Trebuchet MS" pitchFamily="34" charset="0"/>
              </a:rPr>
              <a:t> layout options.  The columns in </a:t>
            </a:r>
          </a:p>
          <a:p>
            <a:pPr defTabSz="2689420"/>
            <a:r>
              <a:rPr lang="en-US" sz="1800" baseline="0" dirty="0">
                <a:latin typeface="Trebuchet MS" pitchFamily="34" charset="0"/>
              </a:rPr>
              <a:t>the provided layouts are fixed and cannot be moved but advanced users can modify any layout by going to VIEW and then SLIDE MASTER.</a:t>
            </a: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marL="0" marR="0" indent="0" algn="l" defTabSz="2689420" rtl="0" eaLnBrk="1" fontAlgn="auto" latinLnBrk="0" hangingPunct="1">
              <a:lnSpc>
                <a:spcPct val="100000"/>
              </a:lnSpc>
              <a:spcBef>
                <a:spcPts val="0"/>
              </a:spcBef>
              <a:spcAft>
                <a:spcPts val="0"/>
              </a:spcAft>
              <a:buClrTx/>
              <a:buSzTx/>
              <a:buFontTx/>
              <a:buNone/>
              <a:tabLst/>
              <a:defRPr/>
            </a:pPr>
            <a:endParaRPr lang="en-US" sz="1800" baseline="0" dirty="0">
              <a:latin typeface="Trebuchet MS" pitchFamily="34" charset="0"/>
            </a:endParaRPr>
          </a:p>
          <a:p>
            <a:pPr defTabSz="2689420"/>
            <a:r>
              <a:rPr lang="en-US" sz="1800" b="1" baseline="0" dirty="0">
                <a:solidFill>
                  <a:srgbClr val="FFFF00"/>
                </a:solidFill>
                <a:latin typeface="Trebuchet MS" pitchFamily="34" charset="0"/>
              </a:rPr>
              <a:t>Importing text and graphics from external sources</a:t>
            </a:r>
          </a:p>
          <a:p>
            <a:pPr defTabSz="2689420"/>
            <a:r>
              <a:rPr lang="en-US" sz="1800" b="1" u="sng" baseline="0" dirty="0">
                <a:latin typeface="Trebuchet MS" pitchFamily="34" charset="0"/>
              </a:rPr>
              <a:t>TEXT: </a:t>
            </a:r>
            <a:r>
              <a:rPr lang="en-US" sz="1800" baseline="0" dirty="0">
                <a:latin typeface="Trebuchet MS" pitchFamily="34" charset="0"/>
              </a:rPr>
              <a:t>Paste or type your text into a pre-existing placeholder or drag in a new placeholder from the left side of the template. Move it anywhere as needed.</a:t>
            </a:r>
          </a:p>
          <a:p>
            <a:pPr defTabSz="2689420"/>
            <a:endParaRPr lang="en-US" sz="1800" baseline="0" dirty="0">
              <a:latin typeface="Trebuchet MS" pitchFamily="34" charset="0"/>
            </a:endParaRPr>
          </a:p>
          <a:p>
            <a:pPr defTabSz="2689420"/>
            <a:r>
              <a:rPr lang="en-US" sz="1800" b="1" u="sng" baseline="0" dirty="0">
                <a:latin typeface="Trebuchet MS" pitchFamily="34" charset="0"/>
              </a:rPr>
              <a:t>PHOTOS: </a:t>
            </a:r>
            <a:r>
              <a:rPr lang="en-US" sz="1800" baseline="0" dirty="0">
                <a:latin typeface="Trebuchet MS" pitchFamily="34" charset="0"/>
              </a:rPr>
              <a:t>Drag in a picture placeholder, size it </a:t>
            </a:r>
            <a:r>
              <a:rPr lang="en-US" sz="1800" u="sng" baseline="0" dirty="0">
                <a:latin typeface="Trebuchet MS" pitchFamily="34" charset="0"/>
              </a:rPr>
              <a:t>first</a:t>
            </a:r>
            <a:r>
              <a:rPr lang="en-US" sz="1800" baseline="0" dirty="0">
                <a:latin typeface="Trebuchet MS" pitchFamily="34" charset="0"/>
              </a:rPr>
              <a:t>, click in it and insert a photo from the menu.</a:t>
            </a:r>
          </a:p>
          <a:p>
            <a:pPr defTabSz="2689420"/>
            <a:endParaRPr lang="en-US" sz="1800" baseline="0" dirty="0">
              <a:latin typeface="Trebuchet MS" pitchFamily="34" charset="0"/>
            </a:endParaRPr>
          </a:p>
          <a:p>
            <a:pPr defTabSz="2689420"/>
            <a:r>
              <a:rPr lang="en-US" sz="1800" b="1" u="sng" baseline="0" dirty="0">
                <a:latin typeface="Trebuchet MS" pitchFamily="34" charset="0"/>
              </a:rPr>
              <a:t>TABLES: </a:t>
            </a:r>
            <a:r>
              <a:rPr lang="en-US" sz="1800" baseline="0" dirty="0">
                <a:latin typeface="Trebuchet MS" pitchFamily="34" charset="0"/>
              </a:rPr>
              <a:t>You can copy and paste a table from an external document onto this poster template. To adjust the way the text fits within the cells of a table that has been pasted, </a:t>
            </a:r>
            <a:r>
              <a:rPr lang="en-US" sz="1800" u="sng" baseline="0" dirty="0">
                <a:latin typeface="Trebuchet MS" pitchFamily="34" charset="0"/>
              </a:rPr>
              <a:t>right-click</a:t>
            </a:r>
            <a:r>
              <a:rPr lang="en-US" sz="1800" baseline="0" dirty="0">
                <a:latin typeface="Trebuchet MS" pitchFamily="34" charset="0"/>
              </a:rPr>
              <a:t> on the table, click FORMAT SHAPE  then click on TEXT BOX and change the INTERNAL MARGIN values to 0.25.</a:t>
            </a:r>
          </a:p>
          <a:p>
            <a:pPr defTabSz="2689420"/>
            <a:endParaRPr lang="en-US" sz="1800" baseline="0" dirty="0">
              <a:latin typeface="Trebuchet MS" pitchFamily="34" charset="0"/>
            </a:endParaRPr>
          </a:p>
          <a:p>
            <a:pPr defTabSz="2689420"/>
            <a:endParaRPr lang="en-US" sz="1800" baseline="0" dirty="0">
              <a:latin typeface="Trebuchet MS" pitchFamily="34" charset="0"/>
            </a:endParaRPr>
          </a:p>
          <a:p>
            <a:pPr defTabSz="2689420"/>
            <a:r>
              <a:rPr lang="en-US" sz="1800" b="1" baseline="0" dirty="0">
                <a:solidFill>
                  <a:srgbClr val="FFFF00"/>
                </a:solidFill>
                <a:latin typeface="Trebuchet MS" pitchFamily="34" charset="0"/>
              </a:rPr>
              <a:t>Modifying the color scheme</a:t>
            </a:r>
          </a:p>
          <a:p>
            <a:pPr defTabSz="2689420"/>
            <a:r>
              <a:rPr lang="en-US" sz="1800" baseline="0" dirty="0">
                <a:latin typeface="Trebuchet MS" pitchFamily="34" charset="0"/>
              </a:rPr>
              <a:t>To change the color scheme of this template go to the DESIGN menu and click on COLORS. You can choose from the provided color combinations or create your own.</a:t>
            </a:r>
          </a:p>
          <a:p>
            <a:pPr defTabSz="3134780"/>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3134780">
              <a:lnSpc>
                <a:spcPts val="2100"/>
              </a:lnSpc>
            </a:pPr>
            <a:endParaRPr lang="en-US" sz="1800" baseline="0" dirty="0">
              <a:latin typeface="Trebuchet MS" pitchFamily="34" charset="0"/>
            </a:endParaRPr>
          </a:p>
          <a:p>
            <a:pPr defTabSz="2508125">
              <a:lnSpc>
                <a:spcPts val="2100"/>
              </a:lnSpc>
            </a:pPr>
            <a:endParaRPr lang="en-US" sz="1200" baseline="0" dirty="0">
              <a:latin typeface="Trebuchet MS" pitchFamily="34" charset="0"/>
            </a:endParaRPr>
          </a:p>
          <a:p>
            <a:pPr defTabSz="2508125">
              <a:lnSpc>
                <a:spcPts val="2100"/>
              </a:lnSpc>
            </a:pPr>
            <a:endParaRPr lang="en-US" sz="1200" dirty="0">
              <a:latin typeface="Trebuchet MS" pitchFamily="34" charset="0"/>
            </a:endParaRPr>
          </a:p>
          <a:p>
            <a:pPr algn="ctr">
              <a:lnSpc>
                <a:spcPts val="2100"/>
              </a:lnSpc>
            </a:pPr>
            <a:endParaRPr lang="en-US" sz="1200" b="1" dirty="0">
              <a:solidFill>
                <a:schemeClr val="bg1"/>
              </a:solidFill>
              <a:latin typeface="Trebuchet MS" pitchFamily="34" charset="0"/>
            </a:endParaRPr>
          </a:p>
          <a:p>
            <a:pPr defTabSz="2508125">
              <a:lnSpc>
                <a:spcPts val="2100"/>
              </a:lnSpc>
            </a:pPr>
            <a:endParaRPr lang="en-US" sz="1200" b="1" dirty="0">
              <a:solidFill>
                <a:srgbClr val="FFFF00"/>
              </a:solidFill>
              <a:latin typeface="Trebuchet MS" pitchFamily="34" charset="0"/>
            </a:endParaRPr>
          </a:p>
          <a:p>
            <a:pPr algn="ctr">
              <a:lnSpc>
                <a:spcPts val="2100"/>
              </a:lnSpc>
            </a:pPr>
            <a:endParaRPr lang="en-US" sz="1800" b="1" dirty="0">
              <a:latin typeface="Trebuchet MS" pitchFamily="34" charset="0"/>
            </a:endParaRPr>
          </a:p>
        </p:txBody>
      </p:sp>
      <p:pic>
        <p:nvPicPr>
          <p:cNvPr id="47" name="Picture 2"/>
          <p:cNvPicPr>
            <a:picLocks noChangeAspect="1" noChangeArrowheads="1"/>
          </p:cNvPicPr>
          <p:nvPr/>
        </p:nvPicPr>
        <p:blipFill>
          <a:blip r:embed="rId6" cstate="print"/>
          <a:srcRect/>
          <a:stretch>
            <a:fillRect/>
          </a:stretch>
        </p:blipFill>
        <p:spPr bwMode="auto">
          <a:xfrm>
            <a:off x="31307318" y="6276070"/>
            <a:ext cx="2438880" cy="1258463"/>
          </a:xfrm>
          <a:prstGeom prst="rect">
            <a:avLst/>
          </a:prstGeom>
          <a:noFill/>
          <a:ln w="9525">
            <a:noFill/>
            <a:miter lim="800000"/>
            <a:headEnd/>
            <a:tailEnd/>
          </a:ln>
          <a:effectLst/>
        </p:spPr>
      </p:pic>
      <p:sp>
        <p:nvSpPr>
          <p:cNvPr id="48" name="TextBox 47"/>
          <p:cNvSpPr txBox="1"/>
          <p:nvPr/>
        </p:nvSpPr>
        <p:spPr>
          <a:xfrm>
            <a:off x="27877004" y="15329052"/>
            <a:ext cx="5725179" cy="976088"/>
          </a:xfrm>
          <a:prstGeom prst="rect">
            <a:avLst/>
          </a:prstGeom>
          <a:noFill/>
        </p:spPr>
        <p:txBody>
          <a:bodyPr wrap="square" lIns="52249" tIns="26124" rIns="52249" bIns="26124" rtlCol="0">
            <a:spAutoFit/>
          </a:bodyPr>
          <a:lstStyle/>
          <a:p>
            <a:pPr>
              <a:lnSpc>
                <a:spcPts val="1800"/>
              </a:lnSpc>
            </a:pPr>
            <a:r>
              <a:rPr lang="en-US" sz="2000" dirty="0">
                <a:solidFill>
                  <a:schemeClr val="bg1"/>
                </a:solidFill>
              </a:rPr>
              <a:t>© 2013 PosterPresentations.com</a:t>
            </a:r>
            <a:br>
              <a:rPr lang="en-US" sz="2000" dirty="0">
                <a:solidFill>
                  <a:schemeClr val="bg1"/>
                </a:solidFill>
              </a:rPr>
            </a:br>
            <a:r>
              <a:rPr lang="en-US" sz="2000" dirty="0">
                <a:solidFill>
                  <a:schemeClr val="bg1"/>
                </a:solidFill>
              </a:rPr>
              <a:t>    </a:t>
            </a:r>
            <a:r>
              <a:rPr lang="en-US" sz="1800" dirty="0">
                <a:solidFill>
                  <a:schemeClr val="bg1"/>
                </a:solidFill>
              </a:rPr>
              <a:t>2117 Fourth Street ,</a:t>
            </a:r>
            <a:r>
              <a:rPr lang="en-US" sz="1800" baseline="0" dirty="0">
                <a:solidFill>
                  <a:schemeClr val="bg1"/>
                </a:solidFill>
              </a:rPr>
              <a:t> Unit C</a:t>
            </a:r>
            <a:br>
              <a:rPr lang="en-US" sz="1800" baseline="0" dirty="0">
                <a:solidFill>
                  <a:schemeClr val="bg1"/>
                </a:solidFill>
              </a:rPr>
            </a:br>
            <a:r>
              <a:rPr lang="en-US" sz="1800" baseline="0" dirty="0">
                <a:solidFill>
                  <a:schemeClr val="bg1"/>
                </a:solidFill>
              </a:rPr>
              <a:t>    Berkeley  CA  94710</a:t>
            </a:r>
            <a:br>
              <a:rPr lang="en-US" sz="1800" baseline="0" dirty="0">
                <a:solidFill>
                  <a:schemeClr val="bg1"/>
                </a:solidFill>
              </a:rPr>
            </a:br>
            <a:r>
              <a:rPr lang="en-US" sz="1800" baseline="0" dirty="0">
                <a:solidFill>
                  <a:schemeClr val="bg1"/>
                </a:solidFill>
              </a:rPr>
              <a:t>    </a:t>
            </a:r>
            <a:r>
              <a:rPr lang="en-US" sz="1800" b="1" baseline="0" dirty="0">
                <a:solidFill>
                  <a:srgbClr val="FFFF00"/>
                </a:solidFill>
              </a:rPr>
              <a:t>posterpresenter@gmail.com</a:t>
            </a:r>
            <a:endParaRPr lang="en-US" sz="2000" b="1" dirty="0">
              <a:solidFill>
                <a:srgbClr val="FFFF00"/>
              </a:solidFill>
            </a:endParaRPr>
          </a:p>
        </p:txBody>
      </p:sp>
      <p:cxnSp>
        <p:nvCxnSpPr>
          <p:cNvPr id="49" name="Straight Connector 48"/>
          <p:cNvCxnSpPr/>
          <p:nvPr/>
        </p:nvCxnSpPr>
        <p:spPr>
          <a:xfrm>
            <a:off x="27638828" y="2544196"/>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638828" y="15144750"/>
            <a:ext cx="6281539" cy="1588"/>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3" name="Rectangle 36"/>
          <p:cNvSpPr>
            <a:spLocks noChangeArrowheads="1"/>
          </p:cNvSpPr>
          <p:nvPr/>
        </p:nvSpPr>
        <p:spPr bwMode="auto">
          <a:xfrm>
            <a:off x="0" y="0"/>
            <a:ext cx="27432000" cy="2400300"/>
          </a:xfrm>
          <a:prstGeom prst="rect">
            <a:avLst/>
          </a:prstGeom>
          <a:gradFill flip="none" rotWithShape="1">
            <a:gsLst>
              <a:gs pos="0">
                <a:schemeClr val="bg2">
                  <a:lumMod val="90000"/>
                </a:schemeClr>
              </a:gs>
              <a:gs pos="0">
                <a:srgbClr val="C99700"/>
              </a:gs>
              <a:gs pos="73000">
                <a:schemeClr val="bg1">
                  <a:lumMod val="0"/>
                  <a:lumOff val="100000"/>
                </a:schemeClr>
              </a:gs>
            </a:gsLst>
            <a:lin ang="5400000" scaled="1"/>
            <a:tileRect/>
          </a:gradFill>
          <a:ln w="9525">
            <a:solidFill>
              <a:srgbClr val="002855"/>
            </a:solidFill>
            <a:miter lim="800000"/>
            <a:headEnd/>
            <a:tailEnd/>
          </a:ln>
          <a:effectLst/>
        </p:spPr>
        <p:txBody>
          <a:bodyPr wrap="none" lIns="52249" tIns="26124" rIns="52249" bIns="26124" anchor="ctr"/>
          <a:lstStyle/>
          <a:p>
            <a:pPr lvl="0"/>
            <a:endParaRPr lang="en-US" dirty="0"/>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8641" y="612648"/>
            <a:ext cx="2761491" cy="1261874"/>
          </a:xfrm>
          <a:prstGeom prst="rect">
            <a:avLst/>
          </a:prstGeom>
        </p:spPr>
      </p:pic>
      <p:sp>
        <p:nvSpPr>
          <p:cNvPr id="27" name="Text Box 14"/>
          <p:cNvSpPr txBox="1">
            <a:spLocks noChangeArrowheads="1"/>
          </p:cNvSpPr>
          <p:nvPr userDrawn="1"/>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50000"/>
                  </a:schemeClr>
                </a:solidFill>
                <a:latin typeface="Arial" charset="0"/>
              </a:rPr>
              <a:t>RESEARCH POSTER PRESENTATION DESIGN © 2012</a:t>
            </a:r>
          </a:p>
          <a:p>
            <a:pPr eaLnBrk="0" hangingPunct="0">
              <a:lnSpc>
                <a:spcPct val="65000"/>
              </a:lnSpc>
              <a:spcBef>
                <a:spcPct val="50000"/>
              </a:spcBef>
              <a:defRPr/>
            </a:pPr>
            <a:r>
              <a:rPr lang="en-US" sz="600" b="1" dirty="0">
                <a:solidFill>
                  <a:schemeClr val="bg1">
                    <a:lumMod val="50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18" Type="http://schemas.openxmlformats.org/officeDocument/2006/relationships/diagramLayout" Target="../diagrams/layout3.xml"/><Relationship Id="rId3" Type="http://schemas.openxmlformats.org/officeDocument/2006/relationships/image" Target="../media/image5.png"/><Relationship Id="rId21" Type="http://schemas.microsoft.com/office/2007/relationships/diagramDrawing" Target="../diagrams/drawing3.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17" Type="http://schemas.openxmlformats.org/officeDocument/2006/relationships/diagramData" Target="../diagrams/data3.xml"/><Relationship Id="rId2" Type="http://schemas.openxmlformats.org/officeDocument/2006/relationships/notesSlide" Target="../notesSlides/notesSlide1.xml"/><Relationship Id="rId16" Type="http://schemas.microsoft.com/office/2007/relationships/hdphoto" Target="../media/hdphoto1.wdp"/><Relationship Id="rId20" Type="http://schemas.openxmlformats.org/officeDocument/2006/relationships/diagramColors" Target="../diagrams/colors3.xml"/><Relationship Id="rId1" Type="http://schemas.openxmlformats.org/officeDocument/2006/relationships/slideLayout" Target="../slideLayouts/slideLayout1.xml"/><Relationship Id="rId6" Type="http://schemas.openxmlformats.org/officeDocument/2006/relationships/diagramLayout" Target="../diagrams/layout1.xml"/><Relationship Id="rId11" Type="http://schemas.openxmlformats.org/officeDocument/2006/relationships/diagramLayout" Target="../diagrams/layout2.xml"/><Relationship Id="rId5" Type="http://schemas.openxmlformats.org/officeDocument/2006/relationships/diagramData" Target="../diagrams/data1.xml"/><Relationship Id="rId15" Type="http://schemas.openxmlformats.org/officeDocument/2006/relationships/image" Target="../media/image7.png"/><Relationship Id="rId10" Type="http://schemas.openxmlformats.org/officeDocument/2006/relationships/diagramData" Target="../diagrams/data2.xml"/><Relationship Id="rId19" Type="http://schemas.openxmlformats.org/officeDocument/2006/relationships/diagramQuickStyle" Target="../diagrams/quickStyle3.xml"/><Relationship Id="rId4" Type="http://schemas.openxmlformats.org/officeDocument/2006/relationships/image" Target="../media/image6.png"/><Relationship Id="rId9" Type="http://schemas.microsoft.com/office/2007/relationships/diagramDrawing" Target="../diagrams/drawing1.xml"/><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 name="Picture 63">
            <a:extLst>
              <a:ext uri="{FF2B5EF4-FFF2-40B4-BE49-F238E27FC236}">
                <a16:creationId xmlns:a16="http://schemas.microsoft.com/office/drawing/2014/main" id="{CBD0819D-B6AF-47EB-8B3D-1DD0302DF41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7905" t="16667" r="9091" b="46667"/>
          <a:stretch/>
        </p:blipFill>
        <p:spPr>
          <a:xfrm>
            <a:off x="2186966" y="10623198"/>
            <a:ext cx="3037520" cy="2343231"/>
          </a:xfrm>
          <a:prstGeom prst="rect">
            <a:avLst/>
          </a:prstGeom>
          <a:ln>
            <a:noFill/>
          </a:ln>
          <a:effectLst>
            <a:outerShdw blurRad="50800" dist="38100" dir="5400000" algn="t" rotWithShape="0">
              <a:prstClr val="black">
                <a:alpha val="40000"/>
              </a:prstClr>
            </a:outerShdw>
          </a:effectLst>
        </p:spPr>
      </p:pic>
      <p:sp>
        <p:nvSpPr>
          <p:cNvPr id="3" name="Text Placeholder 2"/>
          <p:cNvSpPr>
            <a:spLocks noGrp="1"/>
          </p:cNvSpPr>
          <p:nvPr>
            <p:ph type="body" sz="quarter" idx="11"/>
          </p:nvPr>
        </p:nvSpPr>
        <p:spPr>
          <a:xfrm>
            <a:off x="592503" y="2935633"/>
            <a:ext cx="6280547" cy="382517"/>
          </a:xfrm>
        </p:spPr>
        <p:txBody>
          <a:bodyPr/>
          <a:lstStyle/>
          <a:p>
            <a:r>
              <a:rPr lang="en-US" dirty="0"/>
              <a:t>BACKGROUND</a:t>
            </a:r>
          </a:p>
        </p:txBody>
      </p:sp>
      <p:sp>
        <p:nvSpPr>
          <p:cNvPr id="5" name="Text Placeholder 4"/>
          <p:cNvSpPr>
            <a:spLocks noGrp="1"/>
          </p:cNvSpPr>
          <p:nvPr>
            <p:ph type="body" sz="quarter" idx="20"/>
          </p:nvPr>
        </p:nvSpPr>
        <p:spPr>
          <a:xfrm>
            <a:off x="587434" y="13129692"/>
            <a:ext cx="6281539" cy="382517"/>
          </a:xfrm>
        </p:spPr>
        <p:txBody>
          <a:bodyPr/>
          <a:lstStyle/>
          <a:p>
            <a:r>
              <a:rPr lang="en-US" dirty="0"/>
              <a:t>OBJECTIVES</a:t>
            </a:r>
          </a:p>
        </p:txBody>
      </p:sp>
      <p:sp>
        <p:nvSpPr>
          <p:cNvPr id="6" name="Text Placeholder 5"/>
          <p:cNvSpPr>
            <a:spLocks noGrp="1"/>
          </p:cNvSpPr>
          <p:nvPr>
            <p:ph type="body" sz="quarter" idx="21"/>
          </p:nvPr>
        </p:nvSpPr>
        <p:spPr>
          <a:xfrm>
            <a:off x="7333419" y="10868017"/>
            <a:ext cx="5988692" cy="2879896"/>
          </a:xfrm>
        </p:spPr>
        <p:txBody>
          <a:bodyPr/>
          <a:lstStyle/>
          <a:p>
            <a:pPr algn="just"/>
            <a:r>
              <a:rPr lang="en-US" sz="1700" i="1" dirty="0">
                <a:cs typeface="Calibri" panose="020F0502020204030204" pitchFamily="34" charset="0"/>
              </a:rPr>
              <a:t>Think-aloud Interviews: </a:t>
            </a:r>
            <a:r>
              <a:rPr lang="en-US" sz="1700" dirty="0">
                <a:effectLst/>
                <a:ea typeface="Calibri" panose="020F0502020204030204" pitchFamily="34" charset="0"/>
                <a:cs typeface="Calibri" panose="020F0502020204030204" pitchFamily="34" charset="0"/>
              </a:rPr>
              <a:t>The intervention script was divided up into segments. For each segment, the interviewer first administered the validated English-language version. Participants then read through the Spanish-language translation and engaged in a think-aloud protocol, detailing their thoughts and responses as they read along. Each segment concluded with standardized questions. </a:t>
            </a:r>
          </a:p>
          <a:p>
            <a:pPr marL="0" marR="0" algn="just">
              <a:spcBef>
                <a:spcPts val="0"/>
              </a:spcBef>
              <a:spcAft>
                <a:spcPts val="0"/>
              </a:spcAft>
            </a:pPr>
            <a:endParaRPr lang="en-US" sz="1700" dirty="0">
              <a:ea typeface="Calibri" panose="020F0502020204030204" pitchFamily="34" charset="0"/>
              <a:cs typeface="Calibri" panose="020F0502020204030204" pitchFamily="34" charset="0"/>
            </a:endParaRPr>
          </a:p>
          <a:p>
            <a:pPr marL="0" marR="0" algn="just">
              <a:spcBef>
                <a:spcPts val="0"/>
              </a:spcBef>
              <a:spcAft>
                <a:spcPts val="0"/>
              </a:spcAft>
            </a:pPr>
            <a:r>
              <a:rPr lang="en-US" sz="1700" i="1" dirty="0">
                <a:effectLst/>
                <a:ea typeface="Calibri" panose="020F0502020204030204" pitchFamily="34" charset="0"/>
                <a:cs typeface="Calibri" panose="020F0502020204030204" pitchFamily="34" charset="0"/>
              </a:rPr>
              <a:t>Qualitative Analysis: </a:t>
            </a:r>
            <a:r>
              <a:rPr lang="en-US" sz="1700" dirty="0">
                <a:cs typeface="Calibri" panose="020F0502020204030204" pitchFamily="34" charset="0"/>
              </a:rPr>
              <a:t>Interview recordings were reviewed for thematic analysis.</a:t>
            </a:r>
          </a:p>
        </p:txBody>
      </p:sp>
      <p:sp>
        <p:nvSpPr>
          <p:cNvPr id="7" name="Text Placeholder 6"/>
          <p:cNvSpPr>
            <a:spLocks noGrp="1"/>
          </p:cNvSpPr>
          <p:nvPr>
            <p:ph type="body" sz="quarter" idx="22"/>
          </p:nvPr>
        </p:nvSpPr>
        <p:spPr/>
        <p:txBody>
          <a:bodyPr/>
          <a:lstStyle/>
          <a:p>
            <a:r>
              <a:rPr lang="en-US" dirty="0"/>
              <a:t>METHODS</a:t>
            </a:r>
          </a:p>
        </p:txBody>
      </p:sp>
      <p:sp>
        <p:nvSpPr>
          <p:cNvPr id="9" name="Text Placeholder 8"/>
          <p:cNvSpPr>
            <a:spLocks noGrp="1"/>
          </p:cNvSpPr>
          <p:nvPr>
            <p:ph type="body" sz="quarter" idx="24"/>
          </p:nvPr>
        </p:nvSpPr>
        <p:spPr>
          <a:xfrm>
            <a:off x="13929551" y="2959048"/>
            <a:ext cx="6286500" cy="382517"/>
          </a:xfrm>
        </p:spPr>
        <p:txBody>
          <a:bodyPr/>
          <a:lstStyle/>
          <a:p>
            <a:r>
              <a:rPr lang="en-US" dirty="0"/>
              <a:t>RESULTS</a:t>
            </a:r>
          </a:p>
        </p:txBody>
      </p:sp>
      <p:sp>
        <p:nvSpPr>
          <p:cNvPr id="10" name="Text Placeholder 9"/>
          <p:cNvSpPr>
            <a:spLocks noGrp="1"/>
          </p:cNvSpPr>
          <p:nvPr>
            <p:ph type="body" sz="quarter" idx="25"/>
          </p:nvPr>
        </p:nvSpPr>
        <p:spPr/>
        <p:txBody>
          <a:bodyPr/>
          <a:lstStyle/>
          <a:p>
            <a:r>
              <a:rPr lang="en-US" dirty="0"/>
              <a:t>CONCLUSION</a:t>
            </a:r>
          </a:p>
        </p:txBody>
      </p:sp>
      <p:sp>
        <p:nvSpPr>
          <p:cNvPr id="11" name="Text Placeholder 10"/>
          <p:cNvSpPr>
            <a:spLocks noGrp="1"/>
          </p:cNvSpPr>
          <p:nvPr>
            <p:ph type="body" sz="quarter" idx="26"/>
          </p:nvPr>
        </p:nvSpPr>
        <p:spPr>
          <a:xfrm>
            <a:off x="20710322" y="8985910"/>
            <a:ext cx="5993542" cy="4695778"/>
          </a:xfrm>
        </p:spPr>
        <p:txBody>
          <a:bodyPr/>
          <a:lstStyle/>
          <a:p>
            <a:pPr marL="342900" marR="0" lvl="0" indent="-342900">
              <a:spcBef>
                <a:spcPts val="0"/>
              </a:spcBef>
              <a:spcAft>
                <a:spcPts val="0"/>
              </a:spcAft>
              <a:buFont typeface="+mj-lt"/>
              <a:buAutoNum type="arabicPeriod"/>
            </a:pPr>
            <a:r>
              <a:rPr lang="en-US" sz="1200" dirty="0" err="1">
                <a:effectLst/>
                <a:latin typeface="+mj-lt"/>
                <a:ea typeface="Calibri" panose="020F0502020204030204" pitchFamily="34" charset="0"/>
                <a:cs typeface="Times New Roman" panose="02020603050405020304" pitchFamily="18" charset="0"/>
              </a:rPr>
              <a:t>Zebrack</a:t>
            </a:r>
            <a:r>
              <a:rPr lang="en-US" sz="1200" dirty="0">
                <a:effectLst/>
                <a:latin typeface="+mj-lt"/>
                <a:ea typeface="Calibri" panose="020F0502020204030204" pitchFamily="34" charset="0"/>
                <a:cs typeface="Times New Roman" panose="02020603050405020304" pitchFamily="18" charset="0"/>
              </a:rPr>
              <a:t> B, Isaacson S. Psychosocial care of adolescent and young adult patients with cancer and survivors. J Clin Oncol. 2012 Apr 10;30(11):1221-6. </a:t>
            </a:r>
          </a:p>
          <a:p>
            <a:pPr marL="342900" marR="0" lvl="0" indent="-342900">
              <a:spcBef>
                <a:spcPts val="0"/>
              </a:spcBef>
              <a:spcAft>
                <a:spcPts val="0"/>
              </a:spcAft>
              <a:buFont typeface="+mj-lt"/>
              <a:buAutoNum type="arabicPeriod"/>
            </a:pPr>
            <a:r>
              <a:rPr lang="en-US" sz="1200" dirty="0">
                <a:effectLst/>
                <a:latin typeface="+mj-lt"/>
                <a:ea typeface="Calibri" panose="020F0502020204030204" pitchFamily="34" charset="0"/>
                <a:cs typeface="Times New Roman" panose="02020603050405020304" pitchFamily="18" charset="0"/>
              </a:rPr>
              <a:t>Neville K. The relationships among uncertainty, social support, and psychological distress in adolescents recently diagnosed with cancer. J </a:t>
            </a:r>
            <a:r>
              <a:rPr lang="en-US" sz="1200" dirty="0" err="1">
                <a:effectLst/>
                <a:latin typeface="+mj-lt"/>
                <a:ea typeface="Calibri" panose="020F0502020204030204" pitchFamily="34" charset="0"/>
                <a:cs typeface="Times New Roman" panose="02020603050405020304" pitchFamily="18" charset="0"/>
              </a:rPr>
              <a:t>Pediatr</a:t>
            </a:r>
            <a:r>
              <a:rPr lang="en-US" sz="1200" dirty="0">
                <a:effectLst/>
                <a:latin typeface="+mj-lt"/>
                <a:ea typeface="Calibri" panose="020F0502020204030204" pitchFamily="34" charset="0"/>
                <a:cs typeface="Times New Roman" panose="02020603050405020304" pitchFamily="18" charset="0"/>
              </a:rPr>
              <a:t> Oncol </a:t>
            </a:r>
            <a:r>
              <a:rPr lang="en-US" sz="1200" dirty="0" err="1">
                <a:effectLst/>
                <a:latin typeface="+mj-lt"/>
                <a:ea typeface="Calibri" panose="020F0502020204030204" pitchFamily="34" charset="0"/>
                <a:cs typeface="Times New Roman" panose="02020603050405020304" pitchFamily="18" charset="0"/>
              </a:rPr>
              <a:t>Nurs</a:t>
            </a:r>
            <a:r>
              <a:rPr lang="en-US" sz="1200" dirty="0">
                <a:effectLst/>
                <a:latin typeface="+mj-lt"/>
                <a:ea typeface="Calibri" panose="020F0502020204030204" pitchFamily="34" charset="0"/>
                <a:cs typeface="Times New Roman" panose="02020603050405020304" pitchFamily="18" charset="0"/>
              </a:rPr>
              <a:t>. 1998 Jan;15(1):37-46. </a:t>
            </a:r>
          </a:p>
          <a:p>
            <a:pPr marL="342900" marR="0" lvl="0" indent="-342900">
              <a:spcBef>
                <a:spcPts val="0"/>
              </a:spcBef>
              <a:spcAft>
                <a:spcPts val="0"/>
              </a:spcAft>
              <a:buFont typeface="+mj-lt"/>
              <a:buAutoNum type="arabicPeriod"/>
            </a:pPr>
            <a:r>
              <a:rPr lang="en-US" sz="1200" dirty="0" err="1">
                <a:effectLst/>
                <a:latin typeface="+mj-lt"/>
                <a:ea typeface="Calibri" panose="020F0502020204030204" pitchFamily="34" charset="0"/>
                <a:cs typeface="Times New Roman" panose="02020603050405020304" pitchFamily="18" charset="0"/>
              </a:rPr>
              <a:t>Ritt</a:t>
            </a:r>
            <a:r>
              <a:rPr lang="en-US" sz="1200" dirty="0">
                <a:effectLst/>
                <a:latin typeface="+mj-lt"/>
                <a:ea typeface="Calibri" panose="020F0502020204030204" pitchFamily="34" charset="0"/>
                <a:cs typeface="Times New Roman" panose="02020603050405020304" pitchFamily="18" charset="0"/>
              </a:rPr>
              <a:t>-Olson A, Miller K, </a:t>
            </a:r>
            <a:r>
              <a:rPr lang="en-US" sz="1200" dirty="0" err="1">
                <a:effectLst/>
                <a:latin typeface="+mj-lt"/>
                <a:ea typeface="Calibri" panose="020F0502020204030204" pitchFamily="34" charset="0"/>
                <a:cs typeface="Times New Roman" panose="02020603050405020304" pitchFamily="18" charset="0"/>
              </a:rPr>
              <a:t>Baezconde-Garbanati</a:t>
            </a:r>
            <a:r>
              <a:rPr lang="en-US" sz="1200" dirty="0">
                <a:effectLst/>
                <a:latin typeface="+mj-lt"/>
                <a:ea typeface="Calibri" panose="020F0502020204030204" pitchFamily="34" charset="0"/>
                <a:cs typeface="Times New Roman" panose="02020603050405020304" pitchFamily="18" charset="0"/>
              </a:rPr>
              <a:t> L, </a:t>
            </a:r>
            <a:r>
              <a:rPr lang="en-US" sz="1200" dirty="0" err="1">
                <a:effectLst/>
                <a:latin typeface="+mj-lt"/>
                <a:ea typeface="Calibri" panose="020F0502020204030204" pitchFamily="34" charset="0"/>
                <a:cs typeface="Times New Roman" panose="02020603050405020304" pitchFamily="18" charset="0"/>
              </a:rPr>
              <a:t>Freyer</a:t>
            </a:r>
            <a:r>
              <a:rPr lang="en-US" sz="1200" dirty="0">
                <a:effectLst/>
                <a:latin typeface="+mj-lt"/>
                <a:ea typeface="Calibri" panose="020F0502020204030204" pitchFamily="34" charset="0"/>
                <a:cs typeface="Times New Roman" panose="02020603050405020304" pitchFamily="18" charset="0"/>
              </a:rPr>
              <a:t> D, Ramirez C, Hamilton A, Milam J. Depressive Symptoms and Quality of Life Among Adolescent and Young Adult Cancer Survivors: Impact of Gender and Latino Culture. J </a:t>
            </a:r>
            <a:r>
              <a:rPr lang="en-US" sz="1200" dirty="0" err="1">
                <a:effectLst/>
                <a:latin typeface="+mj-lt"/>
                <a:ea typeface="Calibri" panose="020F0502020204030204" pitchFamily="34" charset="0"/>
                <a:cs typeface="Times New Roman" panose="02020603050405020304" pitchFamily="18" charset="0"/>
              </a:rPr>
              <a:t>Adolesc</a:t>
            </a:r>
            <a:r>
              <a:rPr lang="en-US" sz="1200" dirty="0">
                <a:effectLst/>
                <a:latin typeface="+mj-lt"/>
                <a:ea typeface="Calibri" panose="020F0502020204030204" pitchFamily="34" charset="0"/>
                <a:cs typeface="Times New Roman" panose="02020603050405020304" pitchFamily="18" charset="0"/>
              </a:rPr>
              <a:t> Young Adult Oncol. 2018 Jun;7(3):384-388. </a:t>
            </a:r>
          </a:p>
          <a:p>
            <a:pPr marL="342900" marR="0" lvl="0" indent="-342900">
              <a:spcBef>
                <a:spcPts val="0"/>
              </a:spcBef>
              <a:spcAft>
                <a:spcPts val="0"/>
              </a:spcAft>
              <a:buFont typeface="+mj-lt"/>
              <a:buAutoNum type="arabicPeriod"/>
            </a:pPr>
            <a:r>
              <a:rPr lang="en-US" sz="1200" dirty="0">
                <a:effectLst/>
                <a:latin typeface="+mj-lt"/>
                <a:ea typeface="Calibri" panose="020F0502020204030204" pitchFamily="34" charset="0"/>
                <a:cs typeface="Times New Roman" panose="02020603050405020304" pitchFamily="18" charset="0"/>
              </a:rPr>
              <a:t>McNulty J, Kim W, Thurston T, Kim J, </a:t>
            </a:r>
            <a:r>
              <a:rPr lang="en-US" sz="1200" dirty="0" err="1">
                <a:effectLst/>
                <a:latin typeface="+mj-lt"/>
                <a:ea typeface="Calibri" panose="020F0502020204030204" pitchFamily="34" charset="0"/>
                <a:cs typeface="Times New Roman" panose="02020603050405020304" pitchFamily="18" charset="0"/>
              </a:rPr>
              <a:t>Larkey</a:t>
            </a:r>
            <a:r>
              <a:rPr lang="en-US" sz="1200" dirty="0">
                <a:effectLst/>
                <a:latin typeface="+mj-lt"/>
                <a:ea typeface="Calibri" panose="020F0502020204030204" pitchFamily="34" charset="0"/>
                <a:cs typeface="Times New Roman" panose="02020603050405020304" pitchFamily="18" charset="0"/>
              </a:rPr>
              <a:t> L. Interventions to Improve Quality of Life, Well-Being, and Care in Latino Cancer Survivors: A Systematic Literature Review. Oncol </a:t>
            </a:r>
            <a:r>
              <a:rPr lang="en-US" sz="1200" dirty="0" err="1">
                <a:effectLst/>
                <a:latin typeface="+mj-lt"/>
                <a:ea typeface="Calibri" panose="020F0502020204030204" pitchFamily="34" charset="0"/>
                <a:cs typeface="Times New Roman" panose="02020603050405020304" pitchFamily="18" charset="0"/>
              </a:rPr>
              <a:t>Nurs</a:t>
            </a:r>
            <a:r>
              <a:rPr lang="en-US" sz="1200" dirty="0">
                <a:effectLst/>
                <a:latin typeface="+mj-lt"/>
                <a:ea typeface="Calibri" panose="020F0502020204030204" pitchFamily="34" charset="0"/>
                <a:cs typeface="Times New Roman" panose="02020603050405020304" pitchFamily="18" charset="0"/>
              </a:rPr>
              <a:t> Forum. 2016 May 1;43(3):374-84. </a:t>
            </a:r>
          </a:p>
          <a:p>
            <a:pPr marL="342900" marR="0" lvl="0" indent="-342900">
              <a:spcBef>
                <a:spcPts val="0"/>
              </a:spcBef>
              <a:spcAft>
                <a:spcPts val="0"/>
              </a:spcAft>
              <a:buFont typeface="+mj-lt"/>
              <a:buAutoNum type="arabicPeriod"/>
            </a:pPr>
            <a:r>
              <a:rPr lang="en-US" sz="1200" dirty="0">
                <a:effectLst/>
                <a:latin typeface="+mj-lt"/>
                <a:ea typeface="Calibri" panose="020F0502020204030204" pitchFamily="34" charset="0"/>
                <a:cs typeface="Times New Roman" panose="02020603050405020304" pitchFamily="18" charset="0"/>
              </a:rPr>
              <a:t>Rosenberg AR, Yi-Frazier JP, Eaton L, et al. Promoting Resilience in Stress Management: A Pilot Study of a Novel Resilience-Promoting Intervention for Adolescents and Young Adults With Serious Illness. J </a:t>
            </a:r>
            <a:r>
              <a:rPr lang="en-US" sz="1200" dirty="0" err="1">
                <a:effectLst/>
                <a:latin typeface="+mj-lt"/>
                <a:ea typeface="Calibri" panose="020F0502020204030204" pitchFamily="34" charset="0"/>
                <a:cs typeface="Times New Roman" panose="02020603050405020304" pitchFamily="18" charset="0"/>
              </a:rPr>
              <a:t>Pediatr</a:t>
            </a:r>
            <a:r>
              <a:rPr lang="en-US" sz="1200" dirty="0">
                <a:effectLst/>
                <a:latin typeface="+mj-lt"/>
                <a:ea typeface="Calibri" panose="020F0502020204030204" pitchFamily="34" charset="0"/>
                <a:cs typeface="Times New Roman" panose="02020603050405020304" pitchFamily="18" charset="0"/>
              </a:rPr>
              <a:t> Psychol. 2015.</a:t>
            </a:r>
          </a:p>
          <a:p>
            <a:pPr marL="342900" marR="0" lvl="0" indent="-342900">
              <a:spcBef>
                <a:spcPts val="0"/>
              </a:spcBef>
              <a:spcAft>
                <a:spcPts val="0"/>
              </a:spcAft>
              <a:buFont typeface="+mj-lt"/>
              <a:buAutoNum type="arabicPeriod"/>
            </a:pPr>
            <a:r>
              <a:rPr lang="en-US" sz="1200" dirty="0">
                <a:effectLst/>
                <a:latin typeface="+mj-lt"/>
                <a:ea typeface="Calibri" panose="020F0502020204030204" pitchFamily="34" charset="0"/>
                <a:cs typeface="Times New Roman" panose="02020603050405020304" pitchFamily="18" charset="0"/>
              </a:rPr>
              <a:t>Rosenberg AR, Bradford MC, </a:t>
            </a:r>
            <a:r>
              <a:rPr lang="en-US" sz="1200" dirty="0" err="1">
                <a:effectLst/>
                <a:latin typeface="+mj-lt"/>
                <a:ea typeface="Calibri" panose="020F0502020204030204" pitchFamily="34" charset="0"/>
                <a:cs typeface="Times New Roman" panose="02020603050405020304" pitchFamily="18" charset="0"/>
              </a:rPr>
              <a:t>Junkins</a:t>
            </a:r>
            <a:r>
              <a:rPr lang="en-US" sz="1200" dirty="0">
                <a:effectLst/>
                <a:latin typeface="+mj-lt"/>
                <a:ea typeface="Calibri" panose="020F0502020204030204" pitchFamily="34" charset="0"/>
                <a:cs typeface="Times New Roman" panose="02020603050405020304" pitchFamily="18" charset="0"/>
              </a:rPr>
              <a:t> CC, et al. Effect of the Promoting Resilience in Stress Management Intervention for Parents of Children With Cancer (PRISM-P):A Randomized Clinical Trial. JAMA </a:t>
            </a:r>
            <a:r>
              <a:rPr lang="en-US" sz="1200" dirty="0" err="1">
                <a:effectLst/>
                <a:latin typeface="+mj-lt"/>
                <a:ea typeface="Calibri" panose="020F0502020204030204" pitchFamily="34" charset="0"/>
                <a:cs typeface="Times New Roman" panose="02020603050405020304" pitchFamily="18" charset="0"/>
              </a:rPr>
              <a:t>Netw</a:t>
            </a:r>
            <a:r>
              <a:rPr lang="en-US" sz="1200" dirty="0">
                <a:effectLst/>
                <a:latin typeface="+mj-lt"/>
                <a:ea typeface="Calibri" panose="020F0502020204030204" pitchFamily="34" charset="0"/>
                <a:cs typeface="Times New Roman" panose="02020603050405020304" pitchFamily="18" charset="0"/>
              </a:rPr>
              <a:t> Open. 2019;2(9):e1911578.</a:t>
            </a:r>
          </a:p>
          <a:p>
            <a:pPr marL="342900" marR="0" lvl="0" indent="-342900">
              <a:spcBef>
                <a:spcPts val="0"/>
              </a:spcBef>
              <a:spcAft>
                <a:spcPts val="0"/>
              </a:spcAft>
              <a:buFont typeface="+mj-lt"/>
              <a:buAutoNum type="arabicPeriod"/>
            </a:pPr>
            <a:r>
              <a:rPr lang="en-US" sz="1200" dirty="0">
                <a:effectLst/>
                <a:latin typeface="+mj-lt"/>
                <a:ea typeface="Calibri" panose="020F0502020204030204" pitchFamily="34" charset="0"/>
                <a:cs typeface="Times New Roman" panose="02020603050405020304" pitchFamily="18" charset="0"/>
              </a:rPr>
              <a:t>Castro FG, Barrera M Jr, </a:t>
            </a:r>
            <a:r>
              <a:rPr lang="en-US" sz="1200" dirty="0" err="1">
                <a:effectLst/>
                <a:latin typeface="+mj-lt"/>
                <a:ea typeface="Calibri" panose="020F0502020204030204" pitchFamily="34" charset="0"/>
                <a:cs typeface="Times New Roman" panose="02020603050405020304" pitchFamily="18" charset="0"/>
              </a:rPr>
              <a:t>Holleran</a:t>
            </a:r>
            <a:r>
              <a:rPr lang="en-US" sz="1200" dirty="0">
                <a:effectLst/>
                <a:latin typeface="+mj-lt"/>
                <a:ea typeface="Calibri" panose="020F0502020204030204" pitchFamily="34" charset="0"/>
                <a:cs typeface="Times New Roman" panose="02020603050405020304" pitchFamily="18" charset="0"/>
              </a:rPr>
              <a:t> </a:t>
            </a:r>
            <a:r>
              <a:rPr lang="en-US" sz="1200" dirty="0" err="1">
                <a:effectLst/>
                <a:latin typeface="+mj-lt"/>
                <a:ea typeface="Calibri" panose="020F0502020204030204" pitchFamily="34" charset="0"/>
                <a:cs typeface="Times New Roman" panose="02020603050405020304" pitchFamily="18" charset="0"/>
              </a:rPr>
              <a:t>Steiker</a:t>
            </a:r>
            <a:r>
              <a:rPr lang="en-US" sz="1200" dirty="0">
                <a:effectLst/>
                <a:latin typeface="+mj-lt"/>
                <a:ea typeface="Calibri" panose="020F0502020204030204" pitchFamily="34" charset="0"/>
                <a:cs typeface="Times New Roman" panose="02020603050405020304" pitchFamily="18" charset="0"/>
              </a:rPr>
              <a:t> LK. Issues and challenges in the design of culturally adapted evidence-based interventions. </a:t>
            </a:r>
            <a:r>
              <a:rPr lang="en-US" sz="1200" dirty="0" err="1">
                <a:effectLst/>
                <a:latin typeface="+mj-lt"/>
                <a:ea typeface="Calibri" panose="020F0502020204030204" pitchFamily="34" charset="0"/>
                <a:cs typeface="Times New Roman" panose="02020603050405020304" pitchFamily="18" charset="0"/>
              </a:rPr>
              <a:t>Annu</a:t>
            </a:r>
            <a:r>
              <a:rPr lang="en-US" sz="1200" dirty="0">
                <a:effectLst/>
                <a:latin typeface="+mj-lt"/>
                <a:ea typeface="Calibri" panose="020F0502020204030204" pitchFamily="34" charset="0"/>
                <a:cs typeface="Times New Roman" panose="02020603050405020304" pitchFamily="18" charset="0"/>
              </a:rPr>
              <a:t> Rev Clin Psychol. 2010;6:213-39.</a:t>
            </a:r>
          </a:p>
          <a:p>
            <a:pPr marL="342900" marR="0" lvl="0" indent="-342900">
              <a:spcBef>
                <a:spcPts val="0"/>
              </a:spcBef>
              <a:spcAft>
                <a:spcPts val="0"/>
              </a:spcAft>
              <a:buFont typeface="+mj-lt"/>
              <a:buAutoNum type="arabicPeriod"/>
            </a:pPr>
            <a:r>
              <a:rPr lang="en-US" sz="1200" dirty="0" err="1">
                <a:effectLst/>
                <a:latin typeface="+mj-lt"/>
                <a:ea typeface="Calibri" panose="020F0502020204030204" pitchFamily="34" charset="0"/>
                <a:cs typeface="Times New Roman" panose="02020603050405020304" pitchFamily="18" charset="0"/>
              </a:rPr>
              <a:t>Falicov</a:t>
            </a:r>
            <a:r>
              <a:rPr lang="en-US" sz="1200" dirty="0">
                <a:effectLst/>
                <a:latin typeface="+mj-lt"/>
                <a:ea typeface="Calibri" panose="020F0502020204030204" pitchFamily="34" charset="0"/>
                <a:cs typeface="Times New Roman" panose="02020603050405020304" pitchFamily="18" charset="0"/>
              </a:rPr>
              <a:t> CJ. Commentary: On the wisdom and challenges of culturally attuned treatments for Latinos. Fam Process. 2009 Jun;48(2):292-309.</a:t>
            </a:r>
          </a:p>
        </p:txBody>
      </p:sp>
      <p:sp>
        <p:nvSpPr>
          <p:cNvPr id="12" name="Text Placeholder 11"/>
          <p:cNvSpPr>
            <a:spLocks noGrp="1"/>
          </p:cNvSpPr>
          <p:nvPr>
            <p:ph type="body" sz="quarter" idx="27"/>
          </p:nvPr>
        </p:nvSpPr>
        <p:spPr>
          <a:xfrm>
            <a:off x="20575984" y="8660918"/>
            <a:ext cx="6287661" cy="382517"/>
          </a:xfrm>
        </p:spPr>
        <p:txBody>
          <a:bodyPr/>
          <a:lstStyle/>
          <a:p>
            <a:r>
              <a:rPr lang="en-US" dirty="0"/>
              <a:t>REFERENCES</a:t>
            </a:r>
          </a:p>
        </p:txBody>
      </p:sp>
      <p:sp>
        <p:nvSpPr>
          <p:cNvPr id="13" name="Text Placeholder 12"/>
          <p:cNvSpPr>
            <a:spLocks noGrp="1"/>
          </p:cNvSpPr>
          <p:nvPr>
            <p:ph type="body" sz="quarter" idx="29"/>
          </p:nvPr>
        </p:nvSpPr>
        <p:spPr>
          <a:xfrm>
            <a:off x="20575984" y="13663074"/>
            <a:ext cx="6279386" cy="382517"/>
          </a:xfrm>
        </p:spPr>
        <p:txBody>
          <a:bodyPr/>
          <a:lstStyle/>
          <a:p>
            <a:r>
              <a:rPr lang="en-US" dirty="0"/>
              <a:t>ACKNOWLEDGEMENTS</a:t>
            </a:r>
          </a:p>
        </p:txBody>
      </p:sp>
      <p:sp>
        <p:nvSpPr>
          <p:cNvPr id="14" name="Text Placeholder 13"/>
          <p:cNvSpPr>
            <a:spLocks noGrp="1"/>
          </p:cNvSpPr>
          <p:nvPr>
            <p:ph type="body" sz="quarter" idx="96"/>
          </p:nvPr>
        </p:nvSpPr>
        <p:spPr>
          <a:xfrm>
            <a:off x="643781" y="13511804"/>
            <a:ext cx="6118526" cy="3129195"/>
          </a:xfrm>
        </p:spPr>
        <p:txBody>
          <a:bodyPr/>
          <a:lstStyle/>
          <a:p>
            <a:pPr marL="342900" marR="0" lvl="0" indent="-342900" algn="just">
              <a:spcBef>
                <a:spcPts val="0"/>
              </a:spcBef>
              <a:spcAft>
                <a:spcPts val="0"/>
              </a:spcAft>
              <a:buFont typeface="+mj-lt"/>
              <a:buAutoNum type="arabicParenR"/>
            </a:pPr>
            <a:r>
              <a:rPr lang="en-US" sz="1700" dirty="0">
                <a:effectLst/>
                <a:ea typeface="Calibri" panose="020F0502020204030204" pitchFamily="34" charset="0"/>
                <a:cs typeface="Calibri" panose="020F0502020204030204" pitchFamily="34" charset="0"/>
              </a:rPr>
              <a:t>Assess the Spanish translation of the PRISM intervention module “Stres</a:t>
            </a:r>
            <a:r>
              <a:rPr lang="en-US" sz="1700" dirty="0">
                <a:ea typeface="Calibri" panose="020F0502020204030204" pitchFamily="34" charset="0"/>
                <a:cs typeface="Calibri" panose="020F0502020204030204" pitchFamily="34" charset="0"/>
              </a:rPr>
              <a:t>s Management”</a:t>
            </a:r>
            <a:r>
              <a:rPr lang="en-US" sz="1700" dirty="0">
                <a:effectLst/>
                <a:ea typeface="Calibri" panose="020F0502020204030204" pitchFamily="34" charset="0"/>
                <a:cs typeface="Calibri" panose="020F0502020204030204" pitchFamily="34" charset="0"/>
              </a:rPr>
              <a:t> with community input from native/fluent Spanish speakers via think-aloud interviews.</a:t>
            </a:r>
          </a:p>
          <a:p>
            <a:pPr marL="342900" marR="0" lvl="0" indent="-342900" algn="just">
              <a:spcBef>
                <a:spcPts val="0"/>
              </a:spcBef>
              <a:spcAft>
                <a:spcPts val="0"/>
              </a:spcAft>
              <a:buFont typeface="+mj-lt"/>
              <a:buAutoNum type="arabicParenR"/>
            </a:pPr>
            <a:endParaRPr lang="en-US" sz="1700" dirty="0">
              <a:effectLst/>
              <a:ea typeface="Calibri" panose="020F0502020204030204" pitchFamily="34" charset="0"/>
              <a:cs typeface="Calibri" panose="020F0502020204030204" pitchFamily="34" charset="0"/>
            </a:endParaRPr>
          </a:p>
          <a:p>
            <a:pPr marL="342900" marR="0" lvl="0" indent="-342900" algn="just">
              <a:spcBef>
                <a:spcPts val="0"/>
              </a:spcBef>
              <a:spcAft>
                <a:spcPts val="0"/>
              </a:spcAft>
              <a:buFont typeface="+mj-lt"/>
              <a:buAutoNum type="arabicParenR"/>
            </a:pPr>
            <a:r>
              <a:rPr lang="en-US" sz="1700" dirty="0">
                <a:effectLst/>
                <a:ea typeface="Calibri" panose="020F0502020204030204" pitchFamily="34" charset="0"/>
                <a:cs typeface="Calibri" panose="020F0502020204030204" pitchFamily="34" charset="0"/>
              </a:rPr>
              <a:t>Create recommendations for a full-scale Spanish-language cultural adaptation of the entire PRISM intervention.</a:t>
            </a:r>
          </a:p>
          <a:p>
            <a:pPr algn="just"/>
            <a:endParaRPr lang="en-US" dirty="0"/>
          </a:p>
          <a:p>
            <a:pPr algn="just"/>
            <a:endParaRPr lang="en-US" dirty="0"/>
          </a:p>
          <a:p>
            <a:pPr algn="just"/>
            <a:endParaRPr lang="en-US" dirty="0"/>
          </a:p>
          <a:p>
            <a:pPr algn="just"/>
            <a:endParaRPr lang="en-US" dirty="0"/>
          </a:p>
        </p:txBody>
      </p:sp>
      <p:pic>
        <p:nvPicPr>
          <p:cNvPr id="61" name="Picture Placeholder 60" descr="Qr code&#10;&#10;Description automatically generated">
            <a:extLst>
              <a:ext uri="{FF2B5EF4-FFF2-40B4-BE49-F238E27FC236}">
                <a16:creationId xmlns:a16="http://schemas.microsoft.com/office/drawing/2014/main" id="{FA20C260-0CE2-4A54-BA41-669E27730BAF}"/>
              </a:ext>
            </a:extLst>
          </p:cNvPr>
          <p:cNvPicPr>
            <a:picLocks noGrp="1" noChangeAspect="1"/>
          </p:cNvPicPr>
          <p:nvPr>
            <p:ph type="pic" sz="quarter" idx="4294967295"/>
          </p:nvPr>
        </p:nvPicPr>
        <p:blipFill rotWithShape="1">
          <a:blip r:embed="rId4">
            <a:extLst>
              <a:ext uri="{28A0092B-C50C-407E-A947-70E740481C1C}">
                <a14:useLocalDpi xmlns:a14="http://schemas.microsoft.com/office/drawing/2010/main" val="0"/>
              </a:ext>
            </a:extLst>
          </a:blip>
          <a:srcRect l="-1" t="-113" r="-1037" b="2660"/>
          <a:stretch/>
        </p:blipFill>
        <p:spPr>
          <a:xfrm>
            <a:off x="25445696" y="543576"/>
            <a:ext cx="1409674" cy="1359649"/>
          </a:xfrm>
          <a:prstGeom prst="rect">
            <a:avLst/>
          </a:prstGeom>
        </p:spPr>
      </p:pic>
      <p:sp>
        <p:nvSpPr>
          <p:cNvPr id="50" name="Text Placeholder 49"/>
          <p:cNvSpPr>
            <a:spLocks noGrp="1"/>
          </p:cNvSpPr>
          <p:nvPr>
            <p:ph type="body" sz="quarter" idx="150"/>
          </p:nvPr>
        </p:nvSpPr>
        <p:spPr>
          <a:xfrm>
            <a:off x="7578858" y="1184271"/>
            <a:ext cx="12974074" cy="598230"/>
          </a:xfrm>
        </p:spPr>
        <p:txBody>
          <a:bodyPr>
            <a:normAutofit/>
          </a:bodyPr>
          <a:lstStyle/>
          <a:p>
            <a:r>
              <a:rPr lang="en-US" sz="3200" dirty="0"/>
              <a:t>Arta Gharib Parsa</a:t>
            </a:r>
            <a:r>
              <a:rPr lang="en-US" sz="3200" baseline="30000" dirty="0"/>
              <a:t>1,2</a:t>
            </a:r>
            <a:r>
              <a:rPr lang="en-US" sz="3200" dirty="0"/>
              <a:t>, Marcio Malogolowkin</a:t>
            </a:r>
            <a:r>
              <a:rPr lang="en-US" sz="3200" baseline="30000" dirty="0"/>
              <a:t>1</a:t>
            </a:r>
            <a:r>
              <a:rPr lang="en-US" sz="3200" dirty="0"/>
              <a:t>, Abby Rosenberg</a:t>
            </a:r>
            <a:r>
              <a:rPr lang="en-US" sz="3200" baseline="30000" dirty="0"/>
              <a:t>2</a:t>
            </a:r>
          </a:p>
        </p:txBody>
      </p:sp>
      <p:sp>
        <p:nvSpPr>
          <p:cNvPr id="51" name="Text Placeholder 50"/>
          <p:cNvSpPr>
            <a:spLocks noGrp="1"/>
          </p:cNvSpPr>
          <p:nvPr>
            <p:ph type="body" sz="quarter" idx="184"/>
          </p:nvPr>
        </p:nvSpPr>
        <p:spPr>
          <a:xfrm>
            <a:off x="7241977" y="1714499"/>
            <a:ext cx="12974074" cy="634555"/>
          </a:xfrm>
        </p:spPr>
        <p:txBody>
          <a:bodyPr>
            <a:normAutofit/>
          </a:bodyPr>
          <a:lstStyle/>
          <a:p>
            <a:r>
              <a:rPr lang="en-US" sz="2400" baseline="30000" dirty="0"/>
              <a:t>1</a:t>
            </a:r>
            <a:r>
              <a:rPr lang="en-US" sz="2400" dirty="0"/>
              <a:t>University of California Davis, School of Medicine, </a:t>
            </a:r>
            <a:r>
              <a:rPr lang="en-US" sz="2400" baseline="30000" dirty="0"/>
              <a:t>2</a:t>
            </a:r>
            <a:r>
              <a:rPr lang="en-US" sz="2400" dirty="0"/>
              <a:t>Seattle Children’s Research Institute</a:t>
            </a:r>
          </a:p>
        </p:txBody>
      </p:sp>
      <p:sp>
        <p:nvSpPr>
          <p:cNvPr id="52" name="Text Placeholder 51"/>
          <p:cNvSpPr>
            <a:spLocks noGrp="1"/>
          </p:cNvSpPr>
          <p:nvPr>
            <p:ph type="body" sz="quarter" idx="185"/>
          </p:nvPr>
        </p:nvSpPr>
        <p:spPr>
          <a:xfrm>
            <a:off x="3705726" y="194285"/>
            <a:ext cx="20088221" cy="875685"/>
          </a:xfrm>
        </p:spPr>
        <p:txBody>
          <a:bodyPr>
            <a:noAutofit/>
          </a:bodyPr>
          <a:lstStyle/>
          <a:p>
            <a:r>
              <a:rPr lang="en-US" sz="3300" dirty="0">
                <a:latin typeface="+mj-lt"/>
                <a:ea typeface="Damascus" charset="-78"/>
                <a:cs typeface="Damascus" charset="-78"/>
              </a:rPr>
              <a:t>Developing PRISM-Spanish: A psychosocial skills-based intervention for Spanish-speaking adolescents and young adults with cancer</a:t>
            </a:r>
          </a:p>
        </p:txBody>
      </p:sp>
      <p:sp>
        <p:nvSpPr>
          <p:cNvPr id="53" name="Text Placeholder 52"/>
          <p:cNvSpPr>
            <a:spLocks noGrp="1"/>
          </p:cNvSpPr>
          <p:nvPr>
            <p:ph type="body" sz="quarter" idx="186"/>
          </p:nvPr>
        </p:nvSpPr>
        <p:spPr>
          <a:xfrm>
            <a:off x="20691371" y="3341565"/>
            <a:ext cx="6080227" cy="5077421"/>
          </a:xfrm>
        </p:spPr>
        <p:txBody>
          <a:bodyPr/>
          <a:lstStyle/>
          <a:p>
            <a:pPr algn="just"/>
            <a:r>
              <a:rPr lang="en-US" sz="1700" dirty="0"/>
              <a:t>Several major themes emerged for facilitating the cultural adaption of PRISM to the Spanish language. A professional translation was successful at retaining clarity, but not relatability. To this end, professional translations should be adjusted by community members to reflect the intentions of the original exercises and maximize engagement. All participants had limited knowledge of stress management in Spanish, but they found that clear descriptions and capable interventionists were more important to engagement than previous familiarity with concepts. </a:t>
            </a:r>
          </a:p>
          <a:p>
            <a:pPr algn="just"/>
            <a:endParaRPr lang="en-US" sz="1700" dirty="0"/>
          </a:p>
          <a:p>
            <a:pPr algn="just"/>
            <a:r>
              <a:rPr lang="en-US" sz="1700" dirty="0"/>
              <a:t>The next steps toward a cultural adaptation of PRISM are 1) professionally translate all PRISM modules, 2) enlist community members to review each translation to maximize both clarity and relatability, and 3) perform think-aloud interviews with Spanish speaking AYAs with cancer. Consideration should be given to developing modules for building rapport and discussing religion.</a:t>
            </a:r>
            <a:endParaRPr lang="en-US" dirty="0"/>
          </a:p>
        </p:txBody>
      </p:sp>
      <p:sp>
        <p:nvSpPr>
          <p:cNvPr id="54" name="Text Placeholder 53"/>
          <p:cNvSpPr>
            <a:spLocks noGrp="1"/>
          </p:cNvSpPr>
          <p:nvPr>
            <p:ph type="body" sz="quarter" idx="187"/>
          </p:nvPr>
        </p:nvSpPr>
        <p:spPr>
          <a:xfrm>
            <a:off x="20710322" y="14100394"/>
            <a:ext cx="5993542" cy="1833456"/>
          </a:xfrm>
        </p:spPr>
        <p:txBody>
          <a:bodyPr/>
          <a:lstStyle/>
          <a:p>
            <a:pPr algn="just"/>
            <a:r>
              <a:rPr lang="en-US" sz="1700" dirty="0"/>
              <a:t>The author is grateful for his mentors, Dr. Abby Rosenberg at the Seattle Children’s Research Institute, and Dr. Marcio </a:t>
            </a:r>
            <a:r>
              <a:rPr lang="en-US" sz="1700" dirty="0" err="1"/>
              <a:t>Malogolowkin</a:t>
            </a:r>
            <a:r>
              <a:rPr lang="en-US" sz="1700" dirty="0"/>
              <a:t> and Dr. Elysia Alvarez at UC Davis School of Medicine. This project would not be possible without Dean Roy Rai and Rani </a:t>
            </a:r>
            <a:r>
              <a:rPr lang="en-US" sz="1700" dirty="0" err="1"/>
              <a:t>Asato</a:t>
            </a:r>
            <a:r>
              <a:rPr lang="en-US" sz="1700" dirty="0"/>
              <a:t> in the department of Graduate Medical Education at UC Davis.</a:t>
            </a:r>
          </a:p>
        </p:txBody>
      </p:sp>
      <p:sp>
        <p:nvSpPr>
          <p:cNvPr id="74" name="TextBox 73"/>
          <p:cNvSpPr txBox="1"/>
          <p:nvPr/>
        </p:nvSpPr>
        <p:spPr>
          <a:xfrm>
            <a:off x="693529" y="3451692"/>
            <a:ext cx="6068777" cy="7417415"/>
          </a:xfrm>
          <a:prstGeom prst="rect">
            <a:avLst/>
          </a:prstGeom>
          <a:noFill/>
        </p:spPr>
        <p:txBody>
          <a:bodyPr wrap="square" rtlCol="0">
            <a:spAutoFit/>
          </a:bodyPr>
          <a:lstStyle/>
          <a:p>
            <a:pPr marL="0" marR="0" algn="just">
              <a:spcBef>
                <a:spcPts val="0"/>
              </a:spcBef>
              <a:spcAft>
                <a:spcPts val="0"/>
              </a:spcAft>
            </a:pPr>
            <a:r>
              <a:rPr lang="en-US" sz="1700" dirty="0">
                <a:effectLst/>
                <a:ea typeface="Calibri" panose="020F0502020204030204" pitchFamily="34" charset="0"/>
                <a:cs typeface="Times New Roman" panose="02020603050405020304" pitchFamily="18" charset="0"/>
              </a:rPr>
              <a:t>Adolescents and young adults (AYAs; 12-25 years old) with cancer are at high risk for elevated distress and poorer mental health outcomes than their peers.</a:t>
            </a:r>
            <a:r>
              <a:rPr lang="en-US" sz="1700" baseline="30000" dirty="0">
                <a:effectLst/>
                <a:ea typeface="Calibri" panose="020F0502020204030204" pitchFamily="34" charset="0"/>
                <a:cs typeface="Times New Roman" panose="02020603050405020304" pitchFamily="18" charset="0"/>
              </a:rPr>
              <a:t>1,2</a:t>
            </a:r>
            <a:r>
              <a:rPr lang="en-US" sz="1700" dirty="0">
                <a:effectLst/>
                <a:ea typeface="Calibri" panose="020F0502020204030204" pitchFamily="34" charset="0"/>
                <a:cs typeface="Times New Roman" panose="02020603050405020304" pitchFamily="18" charset="0"/>
              </a:rPr>
              <a:t> Studies have shown that, in particular, Spanish-speaking Latinos with cancer are at risk for increased psychosocial burden, lower quality of life, and higher depressive symptoms when compared to their non-Latino counterparts.</a:t>
            </a:r>
            <a:r>
              <a:rPr lang="en-US" sz="1700" baseline="30000" dirty="0">
                <a:effectLst/>
                <a:ea typeface="Calibri" panose="020F0502020204030204" pitchFamily="34" charset="0"/>
                <a:cs typeface="Times New Roman" panose="02020603050405020304" pitchFamily="18" charset="0"/>
              </a:rPr>
              <a:t>3,4</a:t>
            </a:r>
            <a:r>
              <a:rPr lang="en-US" sz="1700" dirty="0">
                <a:effectLst/>
                <a:ea typeface="Calibri" panose="020F0502020204030204" pitchFamily="34" charset="0"/>
                <a:cs typeface="Times New Roman" panose="02020603050405020304" pitchFamily="18" charset="0"/>
              </a:rPr>
              <a:t> Despite this, a systemic review of the literature finds a severe lack of interventional studies being conducted among Hispanic/Latinx cancer patients and survivors.</a:t>
            </a:r>
            <a:r>
              <a:rPr lang="en-US" sz="1700" baseline="30000" dirty="0">
                <a:effectLst/>
                <a:ea typeface="Calibri" panose="020F0502020204030204" pitchFamily="34" charset="0"/>
                <a:cs typeface="Times New Roman" panose="02020603050405020304" pitchFamily="18" charset="0"/>
              </a:rPr>
              <a:t>2</a:t>
            </a:r>
            <a:endParaRPr lang="en-US" sz="1700" dirty="0">
              <a:effectLst/>
              <a:ea typeface="Calibri" panose="020F0502020204030204" pitchFamily="34" charset="0"/>
              <a:cs typeface="Times New Roman" panose="02020603050405020304" pitchFamily="18" charset="0"/>
            </a:endParaRPr>
          </a:p>
          <a:p>
            <a:pPr marL="0" marR="0" algn="just">
              <a:spcBef>
                <a:spcPts val="0"/>
              </a:spcBef>
              <a:spcAft>
                <a:spcPts val="0"/>
              </a:spcAft>
            </a:pPr>
            <a:r>
              <a:rPr lang="en-US" sz="1700" dirty="0">
                <a:effectLst/>
                <a:ea typeface="Calibri" panose="020F0502020204030204" pitchFamily="34" charset="0"/>
                <a:cs typeface="Times New Roman" panose="02020603050405020304" pitchFamily="18" charset="0"/>
              </a:rPr>
              <a:t> </a:t>
            </a:r>
          </a:p>
          <a:p>
            <a:pPr algn="just"/>
            <a:r>
              <a:rPr lang="en-US" sz="1700" dirty="0">
                <a:effectLst/>
                <a:ea typeface="Calibri" panose="020F0502020204030204" pitchFamily="34" charset="0"/>
                <a:cs typeface="Times New Roman" panose="02020603050405020304" pitchFamily="18" charset="0"/>
              </a:rPr>
              <a:t>PRISM (Promoting Resilience in Stress Management) is an intervention built on the premise that promoting resilience resources will reduce distress and improve outcomes.</a:t>
            </a:r>
            <a:r>
              <a:rPr lang="en-US" sz="1700" baseline="30000" dirty="0">
                <a:effectLst/>
                <a:ea typeface="Calibri" panose="020F0502020204030204" pitchFamily="34" charset="0"/>
                <a:cs typeface="Times New Roman" panose="02020603050405020304" pitchFamily="18" charset="0"/>
              </a:rPr>
              <a:t>5,6</a:t>
            </a:r>
            <a:r>
              <a:rPr lang="en-US" sz="1700" dirty="0">
                <a:effectLst/>
                <a:ea typeface="Calibri" panose="020F0502020204030204" pitchFamily="34" charset="0"/>
                <a:cs typeface="Times New Roman" panose="02020603050405020304" pitchFamily="18" charset="0"/>
              </a:rPr>
              <a:t> However, its efficacy has only been tested in English-speaking populations.</a:t>
            </a:r>
          </a:p>
          <a:p>
            <a:pPr algn="just"/>
            <a:endParaRPr lang="en-US" sz="1700" dirty="0">
              <a:ea typeface="Calibri" panose="020F0502020204030204" pitchFamily="34" charset="0"/>
              <a:cs typeface="Times New Roman" panose="02020603050405020304" pitchFamily="18" charset="0"/>
            </a:endParaRPr>
          </a:p>
          <a:p>
            <a:pPr algn="just"/>
            <a:r>
              <a:rPr lang="en-US" sz="1700" dirty="0">
                <a:ea typeface="Calibri" panose="020F0502020204030204" pitchFamily="34" charset="0"/>
                <a:cs typeface="Times New Roman" panose="02020603050405020304" pitchFamily="18" charset="0"/>
              </a:rPr>
              <a:t>Studies show that translating a psychosocial intervention without considering key cultural differences will inevitably be ineffective.</a:t>
            </a:r>
            <a:r>
              <a:rPr lang="en-US" sz="1700" baseline="30000" dirty="0">
                <a:ea typeface="Calibri" panose="020F0502020204030204" pitchFamily="34" charset="0"/>
                <a:cs typeface="Times New Roman" panose="02020603050405020304" pitchFamily="18" charset="0"/>
              </a:rPr>
              <a:t>7</a:t>
            </a:r>
          </a:p>
          <a:p>
            <a:pPr algn="just"/>
            <a:endParaRPr lang="en-US" sz="1700" dirty="0">
              <a:ea typeface="Calibri" panose="020F0502020204030204" pitchFamily="34" charset="0"/>
              <a:cs typeface="Times New Roman" panose="02020603050405020304" pitchFamily="18" charset="0"/>
            </a:endParaRPr>
          </a:p>
          <a:p>
            <a:pPr algn="just"/>
            <a:r>
              <a:rPr lang="en-US" sz="1700" dirty="0">
                <a:ea typeface="Calibri" panose="020F0502020204030204" pitchFamily="34" charset="0"/>
                <a:cs typeface="Times New Roman" panose="02020603050405020304" pitchFamily="18" charset="0"/>
              </a:rPr>
              <a:t>The aim of this study is to lay the groundwork for an adaptation of the PRISM intervention for a Spanish-speaking population with an emphasis on promoting engagement and accessibility. In the literature, this process is called cultural attunement.</a:t>
            </a:r>
            <a:r>
              <a:rPr lang="en-US" sz="1700" baseline="30000" dirty="0">
                <a:ea typeface="Calibri" panose="020F0502020204030204" pitchFamily="34" charset="0"/>
                <a:cs typeface="Times New Roman" panose="02020603050405020304" pitchFamily="18" charset="0"/>
              </a:rPr>
              <a:t>8 </a:t>
            </a:r>
            <a:r>
              <a:rPr lang="en-US" sz="1700" dirty="0">
                <a:ea typeface="Calibri" panose="020F0502020204030204" pitchFamily="34" charset="0"/>
                <a:cs typeface="Times New Roman" panose="02020603050405020304" pitchFamily="18" charset="0"/>
              </a:rPr>
              <a:t> We will focus on the first PRISM module – “Stress Management”.</a:t>
            </a:r>
          </a:p>
          <a:p>
            <a:pPr algn="just"/>
            <a:endParaRPr lang="en-US" sz="1700" dirty="0">
              <a:effectLst/>
              <a:ea typeface="Calibri" panose="020F0502020204030204" pitchFamily="34" charset="0"/>
              <a:cs typeface="Times New Roman" panose="02020603050405020304" pitchFamily="18" charset="0"/>
            </a:endParaRPr>
          </a:p>
        </p:txBody>
      </p:sp>
      <p:graphicFrame>
        <p:nvGraphicFramePr>
          <p:cNvPr id="99" name="Diagram 98">
            <a:extLst>
              <a:ext uri="{FF2B5EF4-FFF2-40B4-BE49-F238E27FC236}">
                <a16:creationId xmlns:a16="http://schemas.microsoft.com/office/drawing/2014/main" id="{73DDA19B-EBEC-4990-9468-7F4B01077D67}"/>
              </a:ext>
            </a:extLst>
          </p:cNvPr>
          <p:cNvGraphicFramePr/>
          <p:nvPr>
            <p:extLst>
              <p:ext uri="{D42A27DB-BD31-4B8C-83A1-F6EECF244321}">
                <p14:modId xmlns:p14="http://schemas.microsoft.com/office/powerpoint/2010/main" val="1813148737"/>
              </p:ext>
            </p:extLst>
          </p:nvPr>
        </p:nvGraphicFramePr>
        <p:xfrm>
          <a:off x="7400119" y="3369918"/>
          <a:ext cx="5934881" cy="346201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03" name="Diagram 102">
            <a:extLst>
              <a:ext uri="{FF2B5EF4-FFF2-40B4-BE49-F238E27FC236}">
                <a16:creationId xmlns:a16="http://schemas.microsoft.com/office/drawing/2014/main" id="{7202B0CF-6237-4144-83D4-C908093642A2}"/>
              </a:ext>
            </a:extLst>
          </p:cNvPr>
          <p:cNvGraphicFramePr/>
          <p:nvPr>
            <p:extLst>
              <p:ext uri="{D42A27DB-BD31-4B8C-83A1-F6EECF244321}">
                <p14:modId xmlns:p14="http://schemas.microsoft.com/office/powerpoint/2010/main" val="975058169"/>
              </p:ext>
            </p:extLst>
          </p:nvPr>
        </p:nvGraphicFramePr>
        <p:xfrm>
          <a:off x="14389769" y="4094955"/>
          <a:ext cx="5284542" cy="2465264"/>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pSp>
        <p:nvGrpSpPr>
          <p:cNvPr id="104" name="Group 103">
            <a:extLst>
              <a:ext uri="{FF2B5EF4-FFF2-40B4-BE49-F238E27FC236}">
                <a16:creationId xmlns:a16="http://schemas.microsoft.com/office/drawing/2014/main" id="{2D130C5F-C570-4FE6-AD04-94957C17C903}"/>
              </a:ext>
            </a:extLst>
          </p:cNvPr>
          <p:cNvGrpSpPr/>
          <p:nvPr/>
        </p:nvGrpSpPr>
        <p:grpSpPr>
          <a:xfrm>
            <a:off x="14389769" y="3472186"/>
            <a:ext cx="5284542" cy="597703"/>
            <a:chOff x="0" y="2293143"/>
            <a:chExt cx="5486399" cy="764381"/>
          </a:xfrm>
          <a:solidFill>
            <a:srgbClr val="4E5B6F"/>
          </a:solidFill>
        </p:grpSpPr>
        <p:sp>
          <p:nvSpPr>
            <p:cNvPr id="105" name="Rectangle: Rounded Corners 104">
              <a:extLst>
                <a:ext uri="{FF2B5EF4-FFF2-40B4-BE49-F238E27FC236}">
                  <a16:creationId xmlns:a16="http://schemas.microsoft.com/office/drawing/2014/main" id="{3D148373-FE82-46EB-B1AC-EB6803BD7387}"/>
                </a:ext>
              </a:extLst>
            </p:cNvPr>
            <p:cNvSpPr/>
            <p:nvPr/>
          </p:nvSpPr>
          <p:spPr>
            <a:xfrm>
              <a:off x="0" y="2293143"/>
              <a:ext cx="5486399" cy="764381"/>
            </a:xfrm>
            <a:prstGeom prst="roundRect">
              <a:avLst>
                <a:gd name="adj" fmla="val 10000"/>
              </a:avLst>
            </a:prstGeom>
            <a:grpFill/>
          </p:spPr>
          <p:style>
            <a:lnRef idx="2">
              <a:schemeClr val="accent5">
                <a:shade val="50000"/>
              </a:schemeClr>
            </a:lnRef>
            <a:fillRef idx="1">
              <a:schemeClr val="accent5"/>
            </a:fillRef>
            <a:effectRef idx="0">
              <a:schemeClr val="accent5"/>
            </a:effectRef>
            <a:fontRef idx="minor">
              <a:schemeClr val="lt1"/>
            </a:fontRef>
          </p:style>
        </p:sp>
        <p:sp>
          <p:nvSpPr>
            <p:cNvPr id="106" name="Rectangle: Rounded Corners 4">
              <a:extLst>
                <a:ext uri="{FF2B5EF4-FFF2-40B4-BE49-F238E27FC236}">
                  <a16:creationId xmlns:a16="http://schemas.microsoft.com/office/drawing/2014/main" id="{602C778C-ECB9-4068-9335-A03905D9961A}"/>
                </a:ext>
              </a:extLst>
            </p:cNvPr>
            <p:cNvSpPr txBox="1"/>
            <p:nvPr/>
          </p:nvSpPr>
          <p:spPr>
            <a:xfrm>
              <a:off x="22387" y="2315531"/>
              <a:ext cx="5441623" cy="719605"/>
            </a:xfrm>
            <a:prstGeom prst="rect">
              <a:avLst/>
            </a:prstGeom>
            <a:grpFill/>
          </p:spPr>
          <p:style>
            <a:lnRef idx="2">
              <a:schemeClr val="accent5">
                <a:shade val="50000"/>
              </a:schemeClr>
            </a:lnRef>
            <a:fillRef idx="1">
              <a:schemeClr val="accent5"/>
            </a:fillRef>
            <a:effectRef idx="0">
              <a:schemeClr val="accent5"/>
            </a:effectRef>
            <a:fontRef idx="minor">
              <a:schemeClr val="lt1"/>
            </a:fontRef>
          </p:style>
          <p:txBody>
            <a:bodyPr spcFirstLastPara="0" vert="horz" wrap="square" lIns="81915" tIns="54610" rIns="81915" bIns="54610" numCol="1" spcCol="1270" anchor="ctr" anchorCtr="0">
              <a:noAutofit/>
            </a:bodyPr>
            <a:lstStyle/>
            <a:p>
              <a:pPr marL="0" lvl="0" indent="0" algn="ctr" defTabSz="1911350">
                <a:lnSpc>
                  <a:spcPct val="90000"/>
                </a:lnSpc>
                <a:spcBef>
                  <a:spcPct val="0"/>
                </a:spcBef>
                <a:spcAft>
                  <a:spcPct val="35000"/>
                </a:spcAft>
                <a:buNone/>
              </a:pPr>
              <a:r>
                <a:rPr lang="en-US" sz="4000" kern="1200" dirty="0">
                  <a:latin typeface="+mj-lt"/>
                  <a:cs typeface="Calibri" panose="020F0502020204030204" pitchFamily="34" charset="0"/>
                </a:rPr>
                <a:t>Themes identified</a:t>
              </a:r>
            </a:p>
          </p:txBody>
        </p:sp>
      </p:grpSp>
      <p:sp>
        <p:nvSpPr>
          <p:cNvPr id="55" name="TextBox 54">
            <a:extLst>
              <a:ext uri="{FF2B5EF4-FFF2-40B4-BE49-F238E27FC236}">
                <a16:creationId xmlns:a16="http://schemas.microsoft.com/office/drawing/2014/main" id="{DD6CF160-624A-4641-8E15-695D9B19F71C}"/>
              </a:ext>
            </a:extLst>
          </p:cNvPr>
          <p:cNvSpPr txBox="1"/>
          <p:nvPr/>
        </p:nvSpPr>
        <p:spPr>
          <a:xfrm>
            <a:off x="8774282" y="15524812"/>
            <a:ext cx="3215935" cy="307777"/>
          </a:xfrm>
          <a:prstGeom prst="rect">
            <a:avLst/>
          </a:prstGeom>
          <a:noFill/>
        </p:spPr>
        <p:txBody>
          <a:bodyPr wrap="square" rtlCol="0">
            <a:spAutoFit/>
          </a:bodyPr>
          <a:lstStyle/>
          <a:p>
            <a:pPr algn="ctr"/>
            <a:r>
              <a:rPr lang="en-US" sz="1400" i="1" dirty="0"/>
              <a:t>Example interview questions</a:t>
            </a:r>
          </a:p>
        </p:txBody>
      </p:sp>
      <p:pic>
        <p:nvPicPr>
          <p:cNvPr id="68" name="Picture 2">
            <a:extLst>
              <a:ext uri="{FF2B5EF4-FFF2-40B4-BE49-F238E27FC236}">
                <a16:creationId xmlns:a16="http://schemas.microsoft.com/office/drawing/2014/main" id="{19BA5B46-8CE2-4A4A-959F-AC76FD4706BB}"/>
              </a:ext>
            </a:extLst>
          </p:cNvPr>
          <p:cNvPicPr>
            <a:picLocks noChangeAspect="1"/>
          </p:cNvPicPr>
          <p:nvPr/>
        </p:nvPicPr>
        <p:blipFill>
          <a:blip r:embed="rId15">
            <a:extLst>
              <a:ext uri="{BEBA8EAE-BF5A-486C-A8C5-ECC9F3942E4B}">
                <a14:imgProps xmlns:a14="http://schemas.microsoft.com/office/drawing/2010/main">
                  <a14:imgLayer r:embed="rId16">
                    <a14:imgEffect>
                      <a14:backgroundRemoval t="10000" b="90000" l="10000" r="90000">
                        <a14:foregroundMark x1="30250" y1="27250" x2="59250" y2="27500"/>
                        <a14:foregroundMark x1="59250" y1="27500" x2="48000" y2="52750"/>
                        <a14:foregroundMark x1="48000" y1="52750" x2="45500" y2="36250"/>
                        <a14:foregroundMark x1="50500" y1="24000" x2="77000" y2="35750"/>
                        <a14:foregroundMark x1="77000" y1="35750" x2="57250" y2="58750"/>
                        <a14:foregroundMark x1="57250" y1="58750" x2="34000" y2="44000"/>
                        <a14:foregroundMark x1="34000" y1="44000" x2="34000" y2="43750"/>
                        <a14:foregroundMark x1="36750" y1="28500" x2="67750" y2="30000"/>
                        <a14:foregroundMark x1="67750" y1="30000" x2="72750" y2="45250"/>
                        <a14:foregroundMark x1="73250" y1="34000" x2="30250" y2="22750"/>
                        <a14:foregroundMark x1="44000" y1="20500" x2="72750" y2="26500"/>
                        <a14:foregroundMark x1="72750" y1="26500" x2="66500" y2="53250"/>
                        <a14:foregroundMark x1="66500" y1="53250" x2="39000" y2="69750"/>
                        <a14:foregroundMark x1="39000" y1="69750" x2="21750" y2="44000"/>
                        <a14:foregroundMark x1="21750" y1="44000" x2="39500" y2="25000"/>
                        <a14:foregroundMark x1="34750" y1="22750" x2="62500" y2="19250"/>
                        <a14:foregroundMark x1="62500" y1="19250" x2="79500" y2="44500"/>
                        <a14:foregroundMark x1="79500" y1="44500" x2="53500" y2="61250"/>
                        <a14:foregroundMark x1="53500" y1="61250" x2="27250" y2="53000"/>
                        <a14:foregroundMark x1="27250" y1="53000" x2="31000" y2="25000"/>
                        <a14:foregroundMark x1="31000" y1="25000" x2="36750" y2="23250"/>
                        <a14:foregroundMark x1="50500" y1="39250" x2="48250" y2="40250"/>
                        <a14:foregroundMark x1="53000" y1="38500" x2="77500" y2="52500"/>
                        <a14:foregroundMark x1="77500" y1="52500" x2="47000" y2="53000"/>
                        <a14:foregroundMark x1="47000" y1="53000" x2="47750" y2="34750"/>
                        <a14:foregroundMark x1="62000" y1="34750" x2="39250" y2="52750"/>
                        <a14:foregroundMark x1="39250" y1="52750" x2="45500" y2="33000"/>
                        <a14:foregroundMark x1="56500" y1="37500" x2="62000" y2="42500"/>
                        <a14:foregroundMark x1="61250" y1="41500" x2="62000" y2="52750"/>
                        <a14:foregroundMark x1="57000" y1="46500" x2="44500" y2="45750"/>
                        <a14:foregroundMark x1="57000" y1="46500" x2="65250" y2="47000"/>
                        <a14:foregroundMark x1="63000" y1="74500" x2="84250" y2="49250"/>
                        <a14:foregroundMark x1="81500" y1="42500" x2="84750" y2="65500"/>
                        <a14:foregroundMark x1="84750" y1="46000" x2="85750" y2="58750"/>
                        <a14:foregroundMark x1="84250" y1="43500" x2="85750" y2="56500"/>
                        <a14:foregroundMark x1="78250" y1="65000" x2="83750" y2="42000"/>
                        <a14:foregroundMark x1="81500" y1="61000" x2="63500" y2="76750"/>
                        <a14:foregroundMark x1="86250" y1="45750" x2="86250" y2="57000"/>
                        <a14:foregroundMark x1="86250" y1="45250" x2="86250" y2="55000"/>
                        <a14:foregroundMark x1="86750" y1="46000" x2="87000" y2="54250"/>
                        <a14:foregroundMark x1="86750" y1="47500" x2="86250" y2="59250"/>
                      </a14:backgroundRemoval>
                    </a14:imgEffect>
                  </a14:imgLayer>
                </a14:imgProps>
              </a:ext>
              <a:ext uri="{28A0092B-C50C-407E-A947-70E740481C1C}">
                <a14:useLocalDpi xmlns:a14="http://schemas.microsoft.com/office/drawing/2010/main" val="0"/>
              </a:ext>
            </a:extLst>
          </a:blip>
          <a:srcRect/>
          <a:stretch>
            <a:fillRect/>
          </a:stretch>
        </p:blipFill>
        <p:spPr bwMode="auto">
          <a:xfrm>
            <a:off x="23793947" y="339723"/>
            <a:ext cx="1719875" cy="17657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8677CE7C-4440-4474-866A-8AB071C2CCA2}"/>
              </a:ext>
            </a:extLst>
          </p:cNvPr>
          <p:cNvSpPr txBox="1"/>
          <p:nvPr/>
        </p:nvSpPr>
        <p:spPr>
          <a:xfrm>
            <a:off x="7454711" y="6846047"/>
            <a:ext cx="5754001" cy="877163"/>
          </a:xfrm>
          <a:prstGeom prst="rect">
            <a:avLst/>
          </a:prstGeom>
          <a:noFill/>
        </p:spPr>
        <p:txBody>
          <a:bodyPr wrap="square" rtlCol="0">
            <a:spAutoFit/>
          </a:bodyPr>
          <a:lstStyle/>
          <a:p>
            <a:r>
              <a:rPr lang="en-US" sz="1700" i="1" dirty="0">
                <a:cs typeface="Calibri" panose="020F0502020204030204" pitchFamily="34" charset="0"/>
              </a:rPr>
              <a:t>Professional Translation:</a:t>
            </a:r>
            <a:r>
              <a:rPr lang="en-US" sz="1700" dirty="0">
                <a:cs typeface="Calibri" panose="020F0502020204030204" pitchFamily="34" charset="0"/>
              </a:rPr>
              <a:t> The “Stress Management” module was professionally translated by UC Davis Health Translation Services.</a:t>
            </a:r>
            <a:endParaRPr lang="en-US" sz="1700" dirty="0"/>
          </a:p>
        </p:txBody>
      </p:sp>
      <p:graphicFrame>
        <p:nvGraphicFramePr>
          <p:cNvPr id="8" name="Table 7">
            <a:extLst>
              <a:ext uri="{FF2B5EF4-FFF2-40B4-BE49-F238E27FC236}">
                <a16:creationId xmlns:a16="http://schemas.microsoft.com/office/drawing/2014/main" id="{DB98479B-67A3-4B56-9081-592CFF7B1170}"/>
              </a:ext>
            </a:extLst>
          </p:cNvPr>
          <p:cNvGraphicFramePr>
            <a:graphicFrameLocks noGrp="1"/>
          </p:cNvGraphicFramePr>
          <p:nvPr>
            <p:extLst>
              <p:ext uri="{D42A27DB-BD31-4B8C-83A1-F6EECF244321}">
                <p14:modId xmlns:p14="http://schemas.microsoft.com/office/powerpoint/2010/main" val="680763488"/>
              </p:ext>
            </p:extLst>
          </p:nvPr>
        </p:nvGraphicFramePr>
        <p:xfrm>
          <a:off x="7515708" y="7830120"/>
          <a:ext cx="3037520" cy="2971800"/>
        </p:xfrm>
        <a:graphic>
          <a:graphicData uri="http://schemas.openxmlformats.org/drawingml/2006/table">
            <a:tbl>
              <a:tblPr firstRow="1" firstCol="1" bandRow="1">
                <a:tableStyleId>{5940675A-B579-460E-94D1-54222C63F5DA}</a:tableStyleId>
              </a:tblPr>
              <a:tblGrid>
                <a:gridCol w="2492485">
                  <a:extLst>
                    <a:ext uri="{9D8B030D-6E8A-4147-A177-3AD203B41FA5}">
                      <a16:colId xmlns:a16="http://schemas.microsoft.com/office/drawing/2014/main" val="3637671467"/>
                    </a:ext>
                  </a:extLst>
                </a:gridCol>
                <a:gridCol w="545035">
                  <a:extLst>
                    <a:ext uri="{9D8B030D-6E8A-4147-A177-3AD203B41FA5}">
                      <a16:colId xmlns:a16="http://schemas.microsoft.com/office/drawing/2014/main" val="450364957"/>
                    </a:ext>
                  </a:extLst>
                </a:gridCol>
              </a:tblGrid>
              <a:tr h="168240">
                <a:tc>
                  <a:txBody>
                    <a:bodyPr/>
                    <a:lstStyle/>
                    <a:p>
                      <a:pPr marL="0" marR="0">
                        <a:spcBef>
                          <a:spcPts val="0"/>
                        </a:spcBef>
                        <a:spcAft>
                          <a:spcPts val="0"/>
                        </a:spcAft>
                      </a:pPr>
                      <a:r>
                        <a:rPr lang="en-US" sz="1500" i="1" dirty="0">
                          <a:effectLst/>
                        </a:rPr>
                        <a:t>Participants</a:t>
                      </a:r>
                      <a:endParaRPr lang="en-US" sz="15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500" dirty="0">
                          <a:effectLst/>
                        </a:rPr>
                        <a:t>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2459213"/>
                  </a:ext>
                </a:extLst>
              </a:tr>
              <a:tr h="616505">
                <a:tc>
                  <a:txBody>
                    <a:bodyPr/>
                    <a:lstStyle/>
                    <a:p>
                      <a:pPr marL="0" marR="0">
                        <a:spcBef>
                          <a:spcPts val="0"/>
                        </a:spcBef>
                        <a:spcAft>
                          <a:spcPts val="0"/>
                        </a:spcAft>
                      </a:pPr>
                      <a:r>
                        <a:rPr lang="en-US" sz="1500" dirty="0">
                          <a:effectLst/>
                        </a:rPr>
                        <a:t>Sex</a:t>
                      </a:r>
                    </a:p>
                    <a:p>
                      <a:pPr marL="457200" marR="0">
                        <a:spcBef>
                          <a:spcPts val="0"/>
                        </a:spcBef>
                        <a:spcAft>
                          <a:spcPts val="0"/>
                        </a:spcAft>
                      </a:pPr>
                      <a:r>
                        <a:rPr lang="en-US" sz="1500" dirty="0">
                          <a:effectLst/>
                        </a:rPr>
                        <a:t>Male</a:t>
                      </a:r>
                    </a:p>
                    <a:p>
                      <a:pPr marL="457200" marR="0">
                        <a:spcBef>
                          <a:spcPts val="0"/>
                        </a:spcBef>
                        <a:spcAft>
                          <a:spcPts val="0"/>
                        </a:spcAft>
                      </a:pPr>
                      <a:r>
                        <a:rPr lang="en-US" sz="1500" dirty="0">
                          <a:effectLst/>
                        </a:rPr>
                        <a:t>Female</a:t>
                      </a:r>
                    </a:p>
                  </a:txBody>
                  <a:tcPr marL="68580" marR="68580" marT="0" marB="0"/>
                </a:tc>
                <a:tc>
                  <a:txBody>
                    <a:bodyPr/>
                    <a:lstStyle/>
                    <a:p>
                      <a:pPr marL="0" marR="0">
                        <a:spcBef>
                          <a:spcPts val="0"/>
                        </a:spcBef>
                        <a:spcAft>
                          <a:spcPts val="0"/>
                        </a:spcAft>
                      </a:pPr>
                      <a:r>
                        <a:rPr lang="en-US" sz="1500">
                          <a:effectLst/>
                        </a:rPr>
                        <a:t> </a:t>
                      </a:r>
                    </a:p>
                    <a:p>
                      <a:pPr marL="0" marR="0">
                        <a:spcBef>
                          <a:spcPts val="0"/>
                        </a:spcBef>
                        <a:spcAft>
                          <a:spcPts val="0"/>
                        </a:spcAft>
                      </a:pPr>
                      <a:r>
                        <a:rPr lang="en-US" sz="1500">
                          <a:effectLst/>
                        </a:rPr>
                        <a:t>4</a:t>
                      </a:r>
                    </a:p>
                    <a:p>
                      <a:pPr marL="0" marR="0">
                        <a:spcBef>
                          <a:spcPts val="0"/>
                        </a:spcBef>
                        <a:spcAft>
                          <a:spcPts val="0"/>
                        </a:spcAft>
                      </a:pPr>
                      <a:r>
                        <a:rPr lang="en-US" sz="1500">
                          <a:effectLst/>
                        </a:rPr>
                        <a:t>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9552508"/>
                  </a:ext>
                </a:extLst>
              </a:tr>
              <a:tr h="1483213">
                <a:tc>
                  <a:txBody>
                    <a:bodyPr/>
                    <a:lstStyle/>
                    <a:p>
                      <a:pPr marL="0" marR="0">
                        <a:spcBef>
                          <a:spcPts val="0"/>
                        </a:spcBef>
                        <a:spcAft>
                          <a:spcPts val="0"/>
                        </a:spcAft>
                      </a:pPr>
                      <a:r>
                        <a:rPr lang="en-US" sz="1500" dirty="0">
                          <a:effectLst/>
                        </a:rPr>
                        <a:t>Self-identified background</a:t>
                      </a:r>
                    </a:p>
                    <a:p>
                      <a:pPr marL="457200" marR="0">
                        <a:spcBef>
                          <a:spcPts val="0"/>
                        </a:spcBef>
                        <a:spcAft>
                          <a:spcPts val="0"/>
                        </a:spcAft>
                      </a:pPr>
                      <a:r>
                        <a:rPr lang="en-US" sz="1500" dirty="0">
                          <a:effectLst/>
                        </a:rPr>
                        <a:t>Argentine</a:t>
                      </a:r>
                    </a:p>
                    <a:p>
                      <a:pPr marL="457200" marR="0">
                        <a:spcBef>
                          <a:spcPts val="0"/>
                        </a:spcBef>
                        <a:spcAft>
                          <a:spcPts val="0"/>
                        </a:spcAft>
                      </a:pPr>
                      <a:r>
                        <a:rPr lang="en-US" sz="1500" dirty="0">
                          <a:effectLst/>
                        </a:rPr>
                        <a:t>Latina</a:t>
                      </a:r>
                    </a:p>
                    <a:p>
                      <a:pPr marL="457200" marR="0">
                        <a:spcBef>
                          <a:spcPts val="0"/>
                        </a:spcBef>
                        <a:spcAft>
                          <a:spcPts val="0"/>
                        </a:spcAft>
                      </a:pPr>
                      <a:r>
                        <a:rPr lang="en-US" sz="1500" dirty="0">
                          <a:effectLst/>
                        </a:rPr>
                        <a:t>Peruvian</a:t>
                      </a:r>
                    </a:p>
                    <a:p>
                      <a:pPr marL="457200" marR="0">
                        <a:spcBef>
                          <a:spcPts val="0"/>
                        </a:spcBef>
                        <a:spcAft>
                          <a:spcPts val="0"/>
                        </a:spcAft>
                      </a:pPr>
                      <a:r>
                        <a:rPr lang="en-US" sz="1500" dirty="0">
                          <a:effectLst/>
                        </a:rPr>
                        <a:t>Colombian</a:t>
                      </a:r>
                    </a:p>
                    <a:p>
                      <a:pPr marL="457200" marR="0">
                        <a:spcBef>
                          <a:spcPts val="0"/>
                        </a:spcBef>
                        <a:spcAft>
                          <a:spcPts val="0"/>
                        </a:spcAft>
                      </a:pPr>
                      <a:r>
                        <a:rPr lang="en-US" sz="1500" dirty="0">
                          <a:effectLst/>
                        </a:rPr>
                        <a:t>Salvadoran</a:t>
                      </a:r>
                    </a:p>
                    <a:p>
                      <a:pPr marL="457200" marR="0">
                        <a:spcBef>
                          <a:spcPts val="0"/>
                        </a:spcBef>
                        <a:spcAft>
                          <a:spcPts val="0"/>
                        </a:spcAft>
                      </a:pPr>
                      <a:r>
                        <a:rPr lang="en-US" sz="1500" dirty="0">
                          <a:effectLst/>
                        </a:rPr>
                        <a:t>Mexican</a:t>
                      </a:r>
                    </a:p>
                    <a:p>
                      <a:pPr marL="457200" marR="0">
                        <a:spcBef>
                          <a:spcPts val="0"/>
                        </a:spcBef>
                        <a:spcAft>
                          <a:spcPts val="0"/>
                        </a:spcAft>
                      </a:pPr>
                      <a:r>
                        <a:rPr lang="en-US" sz="1500" dirty="0">
                          <a:effectLst/>
                        </a:rPr>
                        <a:t>Mexican-American</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500" dirty="0">
                          <a:effectLst/>
                        </a:rPr>
                        <a:t> </a:t>
                      </a:r>
                    </a:p>
                    <a:p>
                      <a:pPr marL="0" marR="0">
                        <a:spcBef>
                          <a:spcPts val="0"/>
                        </a:spcBef>
                        <a:spcAft>
                          <a:spcPts val="0"/>
                        </a:spcAft>
                      </a:pPr>
                      <a:r>
                        <a:rPr lang="en-US" sz="1500" dirty="0">
                          <a:effectLst/>
                        </a:rPr>
                        <a:t>3</a:t>
                      </a:r>
                    </a:p>
                    <a:p>
                      <a:pPr marL="0" marR="0">
                        <a:spcBef>
                          <a:spcPts val="0"/>
                        </a:spcBef>
                        <a:spcAft>
                          <a:spcPts val="0"/>
                        </a:spcAft>
                      </a:pPr>
                      <a:r>
                        <a:rPr lang="en-US" sz="1500" dirty="0">
                          <a:effectLst/>
                        </a:rPr>
                        <a:t>1</a:t>
                      </a:r>
                    </a:p>
                    <a:p>
                      <a:pPr marL="0" marR="0">
                        <a:spcBef>
                          <a:spcPts val="0"/>
                        </a:spcBef>
                        <a:spcAft>
                          <a:spcPts val="0"/>
                        </a:spcAft>
                      </a:pPr>
                      <a:r>
                        <a:rPr lang="en-US" sz="1500" dirty="0">
                          <a:effectLst/>
                        </a:rPr>
                        <a:t>1</a:t>
                      </a:r>
                    </a:p>
                    <a:p>
                      <a:pPr marL="0" marR="0">
                        <a:spcBef>
                          <a:spcPts val="0"/>
                        </a:spcBef>
                        <a:spcAft>
                          <a:spcPts val="0"/>
                        </a:spcAft>
                      </a:pPr>
                      <a:r>
                        <a:rPr lang="en-US" sz="1500" dirty="0">
                          <a:effectLst/>
                        </a:rPr>
                        <a:t>1</a:t>
                      </a:r>
                    </a:p>
                    <a:p>
                      <a:pPr marL="0" marR="0">
                        <a:spcBef>
                          <a:spcPts val="0"/>
                        </a:spcBef>
                        <a:spcAft>
                          <a:spcPts val="0"/>
                        </a:spcAft>
                      </a:pPr>
                      <a:r>
                        <a:rPr lang="en-US" sz="1500" dirty="0">
                          <a:effectLst/>
                        </a:rPr>
                        <a:t>1</a:t>
                      </a:r>
                    </a:p>
                    <a:p>
                      <a:pPr marL="0" marR="0">
                        <a:spcBef>
                          <a:spcPts val="0"/>
                        </a:spcBef>
                        <a:spcAft>
                          <a:spcPts val="0"/>
                        </a:spcAft>
                      </a:pPr>
                      <a:r>
                        <a:rPr lang="en-US" sz="1500" dirty="0">
                          <a:effectLst/>
                        </a:rPr>
                        <a:t>1</a:t>
                      </a:r>
                    </a:p>
                    <a:p>
                      <a:pPr marL="0" marR="0">
                        <a:spcBef>
                          <a:spcPts val="0"/>
                        </a:spcBef>
                        <a:spcAft>
                          <a:spcPts val="0"/>
                        </a:spcAft>
                      </a:pPr>
                      <a:r>
                        <a:rPr lang="en-US" sz="1500" dirty="0">
                          <a:effectLst/>
                        </a:rPr>
                        <a:t>1</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6612345"/>
                  </a:ext>
                </a:extLst>
              </a:tr>
              <a:tr h="205839">
                <a:tc gridSpan="2">
                  <a:txBody>
                    <a:bodyPr/>
                    <a:lstStyle/>
                    <a:p>
                      <a:pPr marL="0" marR="0">
                        <a:spcBef>
                          <a:spcPts val="0"/>
                        </a:spcBef>
                        <a:spcAft>
                          <a:spcPts val="0"/>
                        </a:spcAft>
                      </a:pPr>
                      <a:r>
                        <a:rPr lang="en-US" sz="1500" dirty="0">
                          <a:effectLst/>
                        </a:rPr>
                        <a:t>Median age of participants: 28</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21088608"/>
                  </a:ext>
                </a:extLst>
              </a:tr>
            </a:tbl>
          </a:graphicData>
        </a:graphic>
      </p:graphicFrame>
      <p:graphicFrame>
        <p:nvGraphicFramePr>
          <p:cNvPr id="27" name="Table 26">
            <a:extLst>
              <a:ext uri="{FF2B5EF4-FFF2-40B4-BE49-F238E27FC236}">
                <a16:creationId xmlns:a16="http://schemas.microsoft.com/office/drawing/2014/main" id="{4CD1877E-DAA1-466E-9CEC-BFD89CDAF82C}"/>
              </a:ext>
            </a:extLst>
          </p:cNvPr>
          <p:cNvGraphicFramePr>
            <a:graphicFrameLocks noGrp="1"/>
          </p:cNvGraphicFramePr>
          <p:nvPr>
            <p:extLst>
              <p:ext uri="{D42A27DB-BD31-4B8C-83A1-F6EECF244321}">
                <p14:modId xmlns:p14="http://schemas.microsoft.com/office/powerpoint/2010/main" val="851267637"/>
              </p:ext>
            </p:extLst>
          </p:nvPr>
        </p:nvGraphicFramePr>
        <p:xfrm>
          <a:off x="10992833" y="8238113"/>
          <a:ext cx="2198461" cy="2155471"/>
        </p:xfrm>
        <a:graphic>
          <a:graphicData uri="http://schemas.openxmlformats.org/drawingml/2006/table">
            <a:tbl>
              <a:tblPr firstRow="1" firstCol="1" bandRow="1">
                <a:tableStyleId>{5A111915-BE36-4E01-A7E5-04B1672EAD32}</a:tableStyleId>
              </a:tblPr>
              <a:tblGrid>
                <a:gridCol w="2198461">
                  <a:extLst>
                    <a:ext uri="{9D8B030D-6E8A-4147-A177-3AD203B41FA5}">
                      <a16:colId xmlns:a16="http://schemas.microsoft.com/office/drawing/2014/main" val="4220610642"/>
                    </a:ext>
                  </a:extLst>
                </a:gridCol>
              </a:tblGrid>
              <a:tr h="840723">
                <a:tc>
                  <a:txBody>
                    <a:bodyPr/>
                    <a:lstStyle/>
                    <a:p>
                      <a:pPr marL="0" marR="0" algn="ctr">
                        <a:spcBef>
                          <a:spcPts val="0"/>
                        </a:spcBef>
                        <a:spcAft>
                          <a:spcPts val="0"/>
                        </a:spcAft>
                      </a:pPr>
                      <a:r>
                        <a:rPr lang="en-US" sz="1700" dirty="0">
                          <a:effectLst/>
                        </a:rPr>
                        <a:t>“Stress Management” module exercises</a:t>
                      </a: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9620592"/>
                  </a:ext>
                </a:extLst>
              </a:tr>
              <a:tr h="328687">
                <a:tc>
                  <a:txBody>
                    <a:bodyPr/>
                    <a:lstStyle/>
                    <a:p>
                      <a:pPr marL="0" marR="0" algn="ctr">
                        <a:spcBef>
                          <a:spcPts val="0"/>
                        </a:spcBef>
                        <a:spcAft>
                          <a:spcPts val="0"/>
                        </a:spcAft>
                      </a:pPr>
                      <a:r>
                        <a:rPr lang="en-US" sz="1700" b="0" dirty="0">
                          <a:effectLst/>
                        </a:rPr>
                        <a:t>Deep Breathing</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23724756"/>
                  </a:ext>
                </a:extLst>
              </a:tr>
              <a:tr h="328687">
                <a:tc>
                  <a:txBody>
                    <a:bodyPr/>
                    <a:lstStyle/>
                    <a:p>
                      <a:pPr marL="0" marR="0" algn="ctr">
                        <a:spcBef>
                          <a:spcPts val="0"/>
                        </a:spcBef>
                        <a:spcAft>
                          <a:spcPts val="0"/>
                        </a:spcAft>
                      </a:pPr>
                      <a:r>
                        <a:rPr lang="en-US" sz="1700" b="0" dirty="0">
                          <a:effectLst/>
                        </a:rPr>
                        <a:t>Square Breathing</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525535"/>
                  </a:ext>
                </a:extLst>
              </a:tr>
              <a:tr h="328687">
                <a:tc>
                  <a:txBody>
                    <a:bodyPr/>
                    <a:lstStyle/>
                    <a:p>
                      <a:pPr marL="0" marR="0" algn="ctr">
                        <a:spcBef>
                          <a:spcPts val="0"/>
                        </a:spcBef>
                        <a:spcAft>
                          <a:spcPts val="0"/>
                        </a:spcAft>
                      </a:pPr>
                      <a:r>
                        <a:rPr lang="en-US" sz="1700" b="0" dirty="0">
                          <a:effectLst/>
                        </a:rPr>
                        <a:t>Visualization</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36627779"/>
                  </a:ext>
                </a:extLst>
              </a:tr>
              <a:tr h="328687">
                <a:tc>
                  <a:txBody>
                    <a:bodyPr/>
                    <a:lstStyle/>
                    <a:p>
                      <a:pPr marL="0" marR="0" algn="ctr">
                        <a:spcBef>
                          <a:spcPts val="0"/>
                        </a:spcBef>
                        <a:spcAft>
                          <a:spcPts val="0"/>
                        </a:spcAft>
                      </a:pPr>
                      <a:r>
                        <a:rPr lang="en-US" sz="1700" b="0" dirty="0">
                          <a:effectLst/>
                        </a:rPr>
                        <a:t>Mindfulness</a:t>
                      </a:r>
                      <a:endParaRPr lang="en-US" sz="17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73496136"/>
                  </a:ext>
                </a:extLst>
              </a:tr>
            </a:tbl>
          </a:graphicData>
        </a:graphic>
      </p:graphicFrame>
      <p:graphicFrame>
        <p:nvGraphicFramePr>
          <p:cNvPr id="59" name="Diagram 58">
            <a:extLst>
              <a:ext uri="{FF2B5EF4-FFF2-40B4-BE49-F238E27FC236}">
                <a16:creationId xmlns:a16="http://schemas.microsoft.com/office/drawing/2014/main" id="{5DE08B73-74B1-4704-8819-0CF3C35D73B4}"/>
              </a:ext>
            </a:extLst>
          </p:cNvPr>
          <p:cNvGraphicFramePr/>
          <p:nvPr>
            <p:extLst>
              <p:ext uri="{D42A27DB-BD31-4B8C-83A1-F6EECF244321}">
                <p14:modId xmlns:p14="http://schemas.microsoft.com/office/powerpoint/2010/main" val="4025290748"/>
              </p:ext>
            </p:extLst>
          </p:nvPr>
        </p:nvGraphicFramePr>
        <p:xfrm>
          <a:off x="13929746" y="6678668"/>
          <a:ext cx="5928629" cy="1017603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graphicFrame>
        <p:nvGraphicFramePr>
          <p:cNvPr id="2" name="Table 55">
            <a:extLst>
              <a:ext uri="{FF2B5EF4-FFF2-40B4-BE49-F238E27FC236}">
                <a16:creationId xmlns:a16="http://schemas.microsoft.com/office/drawing/2014/main" id="{2EB1A2C4-8836-45D1-88C4-DEFD7F695905}"/>
              </a:ext>
            </a:extLst>
          </p:cNvPr>
          <p:cNvGraphicFramePr>
            <a:graphicFrameLocks noGrp="1"/>
          </p:cNvGraphicFramePr>
          <p:nvPr>
            <p:extLst>
              <p:ext uri="{D42A27DB-BD31-4B8C-83A1-F6EECF244321}">
                <p14:modId xmlns:p14="http://schemas.microsoft.com/office/powerpoint/2010/main" val="3501674912"/>
              </p:ext>
            </p:extLst>
          </p:nvPr>
        </p:nvGraphicFramePr>
        <p:xfrm>
          <a:off x="7454711" y="13682758"/>
          <a:ext cx="5754001" cy="1828800"/>
        </p:xfrm>
        <a:graphic>
          <a:graphicData uri="http://schemas.openxmlformats.org/drawingml/2006/table">
            <a:tbl>
              <a:tblPr firstRow="1" bandRow="1">
                <a:effectLst>
                  <a:outerShdw blurRad="50800" dist="38100" dir="5400000" algn="t" rotWithShape="0">
                    <a:prstClr val="black">
                      <a:alpha val="40000"/>
                    </a:prstClr>
                  </a:outerShdw>
                </a:effectLst>
                <a:tableStyleId>{D7AC3CCA-C797-4891-BE02-D94E43425B78}</a:tableStyleId>
              </a:tblPr>
              <a:tblGrid>
                <a:gridCol w="5754001">
                  <a:extLst>
                    <a:ext uri="{9D8B030D-6E8A-4147-A177-3AD203B41FA5}">
                      <a16:colId xmlns:a16="http://schemas.microsoft.com/office/drawing/2014/main" val="4190637050"/>
                    </a:ext>
                  </a:extLst>
                </a:gridCol>
              </a:tblGrid>
              <a:tr h="1680803">
                <a:tc>
                  <a:txBody>
                    <a:bodyPr/>
                    <a:lstStyle/>
                    <a:p>
                      <a:r>
                        <a:rPr lang="en-US" sz="1400" b="1" kern="1200" dirty="0">
                          <a:solidFill>
                            <a:schemeClr val="tx1"/>
                          </a:solidFill>
                          <a:effectLst/>
                          <a:latin typeface="Calibri" panose="020F0502020204030204" pitchFamily="34" charset="0"/>
                          <a:cs typeface="Calibri" panose="020F0502020204030204" pitchFamily="34" charset="0"/>
                        </a:rPr>
                        <a:t>After doing this exercise in English, do you anticipate any difficulties bringing it to Spanish?</a:t>
                      </a:r>
                    </a:p>
                    <a:p>
                      <a:endParaRPr lang="en-US" sz="800" b="1" kern="1200" dirty="0">
                        <a:solidFill>
                          <a:schemeClr val="tx1"/>
                        </a:solidFill>
                        <a:effectLst/>
                        <a:latin typeface="Calibri" panose="020F0502020204030204" pitchFamily="34" charset="0"/>
                        <a:cs typeface="Calibri" panose="020F0502020204030204" pitchFamily="34" charset="0"/>
                      </a:endParaRPr>
                    </a:p>
                    <a:p>
                      <a:r>
                        <a:rPr lang="en-US" sz="1400" b="1" kern="1200" dirty="0">
                          <a:solidFill>
                            <a:schemeClr val="tx1"/>
                          </a:solidFill>
                          <a:effectLst/>
                          <a:latin typeface="Calibri" panose="020F0502020204030204" pitchFamily="34" charset="0"/>
                          <a:cs typeface="Calibri" panose="020F0502020204030204" pitchFamily="34" charset="0"/>
                        </a:rPr>
                        <a:t>Do you feel the description of the exercise in Spanish is as effective as the English?</a:t>
                      </a:r>
                    </a:p>
                    <a:p>
                      <a:endParaRPr lang="en-US" sz="800" b="1" kern="1200" dirty="0">
                        <a:solidFill>
                          <a:schemeClr val="tx1"/>
                        </a:solidFill>
                        <a:effectLst/>
                        <a:latin typeface="Calibri" panose="020F0502020204030204" pitchFamily="34" charset="0"/>
                        <a:cs typeface="Calibri" panose="020F0502020204030204" pitchFamily="34" charset="0"/>
                      </a:endParaRPr>
                    </a:p>
                    <a:p>
                      <a:r>
                        <a:rPr lang="en-US" sz="1400" b="1" kern="1200" dirty="0">
                          <a:solidFill>
                            <a:schemeClr val="tx1"/>
                          </a:solidFill>
                          <a:effectLst/>
                          <a:latin typeface="Calibri" panose="020F0502020204030204" pitchFamily="34" charset="0"/>
                          <a:cs typeface="Calibri" panose="020F0502020204030204" pitchFamily="34" charset="0"/>
                        </a:rPr>
                        <a:t>Have you heard of mindfulness in English? </a:t>
                      </a:r>
                    </a:p>
                    <a:p>
                      <a:r>
                        <a:rPr lang="en-US" sz="1400" b="1" kern="1200" dirty="0">
                          <a:solidFill>
                            <a:schemeClr val="tx1"/>
                          </a:solidFill>
                          <a:effectLst/>
                          <a:latin typeface="Calibri" panose="020F0502020204030204" pitchFamily="34" charset="0"/>
                          <a:cs typeface="Calibri" panose="020F0502020204030204" pitchFamily="34" charset="0"/>
                        </a:rPr>
                        <a:t>Have you heard of it in Spanish? </a:t>
                      </a:r>
                    </a:p>
                    <a:p>
                      <a:r>
                        <a:rPr lang="en-US" sz="1400" b="1" kern="1200" dirty="0">
                          <a:solidFill>
                            <a:schemeClr val="tx1"/>
                          </a:solidFill>
                          <a:effectLst/>
                          <a:latin typeface="Calibri" panose="020F0502020204030204" pitchFamily="34" charset="0"/>
                          <a:cs typeface="Calibri" panose="020F0502020204030204" pitchFamily="34" charset="0"/>
                        </a:rPr>
                        <a:t>Is there any term that approximates the concept of mindfulness in Spanish?</a:t>
                      </a:r>
                    </a:p>
                  </a:txBody>
                  <a:tcPr>
                    <a:solidFill>
                      <a:schemeClr val="bg1"/>
                    </a:solidFill>
                  </a:tcPr>
                </a:tc>
                <a:extLst>
                  <a:ext uri="{0D108BD9-81ED-4DB2-BD59-A6C34878D82A}">
                    <a16:rowId xmlns:a16="http://schemas.microsoft.com/office/drawing/2014/main" val="1636554138"/>
                  </a:ext>
                </a:extLst>
              </a:tr>
            </a:tbl>
          </a:graphicData>
        </a:graphic>
      </p:graphicFrame>
    </p:spTree>
    <p:extLst>
      <p:ext uri="{BB962C8B-B14F-4D97-AF65-F5344CB8AC3E}">
        <p14:creationId xmlns:p14="http://schemas.microsoft.com/office/powerpoint/2010/main" val="9132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dissolve">
                                      <p:cBhvr>
                                        <p:cTn id="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osterPresentations.com-36x60-Template-V3">
  <a:themeElements>
    <a:clrScheme name="Custom 2">
      <a:dk1>
        <a:srgbClr val="000000"/>
      </a:dk1>
      <a:lt1>
        <a:srgbClr val="FFFFFF"/>
      </a:lt1>
      <a:dk2>
        <a:srgbClr val="4E5B6F"/>
      </a:dk2>
      <a:lt2>
        <a:srgbClr val="D6EB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PosterPresentations.com-36x60-Template-V3</Template>
  <TotalTime>6402</TotalTime>
  <Words>1122</Words>
  <Application>Microsoft Office PowerPoint</Application>
  <PresentationFormat>Custom</PresentationFormat>
  <Paragraphs>96</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vt:lpstr>
      <vt:lpstr>Calibri</vt:lpstr>
      <vt:lpstr>Trebuchet MS</vt:lpstr>
      <vt:lpstr>PosterPresentations.com-36x60-Template-V3</vt:lpstr>
      <vt:lpstr>1_Classic 3 Columns</vt:lpstr>
      <vt:lpstr>Classic - Wide Center</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Arta Gharib Parsa</cp:lastModifiedBy>
  <cp:revision>108</cp:revision>
  <cp:lastPrinted>2021-02-09T06:33:44Z</cp:lastPrinted>
  <dcterms:created xsi:type="dcterms:W3CDTF">2012-02-06T18:46:22Z</dcterms:created>
  <dcterms:modified xsi:type="dcterms:W3CDTF">2021-02-09T06:42:16Z</dcterms:modified>
</cp:coreProperties>
</file>